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4"/>
    <p:sldMasterId id="2147483704" r:id="rId5"/>
    <p:sldMasterId id="2147483706" r:id="rId6"/>
    <p:sldMasterId id="2147483648" r:id="rId7"/>
    <p:sldMasterId id="2147483662" r:id="rId8"/>
    <p:sldMasterId id="2147483674" r:id="rId9"/>
    <p:sldMasterId id="2147483686" r:id="rId10"/>
  </p:sldMasterIdLst>
  <p:notesMasterIdLst>
    <p:notesMasterId r:id="rId32"/>
  </p:notesMasterIdLst>
  <p:sldIdLst>
    <p:sldId id="268" r:id="rId11"/>
    <p:sldId id="271" r:id="rId12"/>
    <p:sldId id="273" r:id="rId13"/>
    <p:sldId id="277" r:id="rId14"/>
    <p:sldId id="278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7" r:id="rId25"/>
    <p:sldId id="303" r:id="rId26"/>
    <p:sldId id="304" r:id="rId27"/>
    <p:sldId id="305" r:id="rId28"/>
    <p:sldId id="306" r:id="rId29"/>
    <p:sldId id="275" r:id="rId30"/>
    <p:sldId id="2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72B09-EC62-A293-456C-3191D6EDC974}" v="205" dt="2020-11-24T16:00:35.043"/>
    <p1510:client id="{345C3E64-9222-4B17-9C61-C25A29986572}" v="187" dt="2020-11-27T07:39:53.257"/>
    <p1510:client id="{3E55BCC0-E443-6B84-4F97-5C364A0ABBD8}" v="12" dt="2020-12-02T09:51:44.632"/>
    <p1510:client id="{62F726AD-1291-C89D-EB48-89296CFF4229}" v="69" dt="2020-11-24T16:05:17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-14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9" Type="http://schemas.openxmlformats.org/officeDocument/2006/relationships/slideMaster" Target="slideMasters/slideMaster6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7" Type="http://schemas.openxmlformats.org/officeDocument/2006/relationships/tableStyles" Target="tableStyles.xml"/><Relationship Id="rId41" Type="http://schemas.microsoft.com/office/2016/11/relationships/changesInfo" Target="changesInfos/changesInfo1.xml"/><Relationship Id="rId4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ina Sangers" userId="S::ssangers@agora.nl::251189a8-4572-4082-a40c-89c659babedd" providerId="AD" clId="Web-{33D72B09-EC62-A293-456C-3191D6EDC974}"/>
    <pc:docChg chg="addSld delSld modSld">
      <pc:chgData name="Sandrina Sangers" userId="S::ssangers@agora.nl::251189a8-4572-4082-a40c-89c659babedd" providerId="AD" clId="Web-{33D72B09-EC62-A293-456C-3191D6EDC974}" dt="2020-11-24T16:00:35.043" v="202" actId="20577"/>
      <pc:docMkLst>
        <pc:docMk/>
      </pc:docMkLst>
      <pc:sldChg chg="modSp">
        <pc:chgData name="Sandrina Sangers" userId="S::ssangers@agora.nl::251189a8-4572-4082-a40c-89c659babedd" providerId="AD" clId="Web-{33D72B09-EC62-A293-456C-3191D6EDC974}" dt="2020-11-24T16:00:02.291" v="175" actId="20577"/>
        <pc:sldMkLst>
          <pc:docMk/>
          <pc:sldMk cId="1093492912" sldId="277"/>
        </pc:sldMkLst>
        <pc:spChg chg="mod">
          <ac:chgData name="Sandrina Sangers" userId="S::ssangers@agora.nl::251189a8-4572-4082-a40c-89c659babedd" providerId="AD" clId="Web-{33D72B09-EC62-A293-456C-3191D6EDC974}" dt="2020-11-24T15:57:28.626" v="56" actId="20577"/>
          <ac:spMkLst>
            <pc:docMk/>
            <pc:sldMk cId="1093492912" sldId="277"/>
            <ac:spMk id="2" creationId="{4DCC736D-21D1-40E4-8048-6B9A6FD5C0A1}"/>
          </ac:spMkLst>
        </pc:spChg>
        <pc:spChg chg="mod">
          <ac:chgData name="Sandrina Sangers" userId="S::ssangers@agora.nl::251189a8-4572-4082-a40c-89c659babedd" providerId="AD" clId="Web-{33D72B09-EC62-A293-456C-3191D6EDC974}" dt="2020-11-24T16:00:02.291" v="175" actId="20577"/>
          <ac:spMkLst>
            <pc:docMk/>
            <pc:sldMk cId="1093492912" sldId="277"/>
            <ac:spMk id="3" creationId="{2B3A1994-B32B-4C57-BB51-9B0DE0858E00}"/>
          </ac:spMkLst>
        </pc:spChg>
      </pc:sldChg>
      <pc:sldChg chg="addSp delSp modSp new del">
        <pc:chgData name="Sandrina Sangers" userId="S::ssangers@agora.nl::251189a8-4572-4082-a40c-89c659babedd" providerId="AD" clId="Web-{33D72B09-EC62-A293-456C-3191D6EDC974}" dt="2020-11-24T15:52:48.625" v="2"/>
        <pc:sldMkLst>
          <pc:docMk/>
          <pc:sldMk cId="2372108718" sldId="278"/>
        </pc:sldMkLst>
        <pc:spChg chg="del">
          <ac:chgData name="Sandrina Sangers" userId="S::ssangers@agora.nl::251189a8-4572-4082-a40c-89c659babedd" providerId="AD" clId="Web-{33D72B09-EC62-A293-456C-3191D6EDC974}" dt="2020-11-24T15:52:22.670" v="1"/>
          <ac:spMkLst>
            <pc:docMk/>
            <pc:sldMk cId="2372108718" sldId="278"/>
            <ac:spMk id="2" creationId="{9C051FCD-4F0F-4325-BE6A-1C6F82C27351}"/>
          </ac:spMkLst>
        </pc:spChg>
        <pc:picChg chg="add mod ord modCrop">
          <ac:chgData name="Sandrina Sangers" userId="S::ssangers@agora.nl::251189a8-4572-4082-a40c-89c659babedd" providerId="AD" clId="Web-{33D72B09-EC62-A293-456C-3191D6EDC974}" dt="2020-11-24T15:52:22.670" v="1"/>
          <ac:picMkLst>
            <pc:docMk/>
            <pc:sldMk cId="2372108718" sldId="278"/>
            <ac:picMk id="3" creationId="{2645D6F9-5893-47C4-897E-58118830EA22}"/>
          </ac:picMkLst>
        </pc:picChg>
      </pc:sldChg>
      <pc:sldChg chg="addSp modSp new">
        <pc:chgData name="Sandrina Sangers" userId="S::ssangers@agora.nl::251189a8-4572-4082-a40c-89c659babedd" providerId="AD" clId="Web-{33D72B09-EC62-A293-456C-3191D6EDC974}" dt="2020-11-24T15:54:46.804" v="13" actId="14100"/>
        <pc:sldMkLst>
          <pc:docMk/>
          <pc:sldMk cId="3894149502" sldId="278"/>
        </pc:sldMkLst>
        <pc:picChg chg="add mod">
          <ac:chgData name="Sandrina Sangers" userId="S::ssangers@agora.nl::251189a8-4572-4082-a40c-89c659babedd" providerId="AD" clId="Web-{33D72B09-EC62-A293-456C-3191D6EDC974}" dt="2020-11-24T15:54:46.804" v="13" actId="14100"/>
          <ac:picMkLst>
            <pc:docMk/>
            <pc:sldMk cId="3894149502" sldId="278"/>
            <ac:picMk id="2" creationId="{4595B728-3417-4AF3-AA7B-60FCEAC87EA0}"/>
          </ac:picMkLst>
        </pc:picChg>
      </pc:sldChg>
      <pc:sldChg chg="modSp new">
        <pc:chgData name="Sandrina Sangers" userId="S::ssangers@agora.nl::251189a8-4572-4082-a40c-89c659babedd" providerId="AD" clId="Web-{33D72B09-EC62-A293-456C-3191D6EDC974}" dt="2020-11-24T16:00:35.043" v="201" actId="20577"/>
        <pc:sldMkLst>
          <pc:docMk/>
          <pc:sldMk cId="703176200" sldId="279"/>
        </pc:sldMkLst>
        <pc:spChg chg="mod">
          <ac:chgData name="Sandrina Sangers" userId="S::ssangers@agora.nl::251189a8-4572-4082-a40c-89c659babedd" providerId="AD" clId="Web-{33D72B09-EC62-A293-456C-3191D6EDC974}" dt="2020-11-24T16:00:35.043" v="201" actId="20577"/>
          <ac:spMkLst>
            <pc:docMk/>
            <pc:sldMk cId="703176200" sldId="279"/>
            <ac:spMk id="2" creationId="{3F08586A-E320-4685-B7CD-3172A9766B30}"/>
          </ac:spMkLst>
        </pc:spChg>
      </pc:sldChg>
    </pc:docChg>
  </pc:docChgLst>
  <pc:docChgLst>
    <pc:chgData name="Guest User" userId="S::urn:spo:anon#fabb6c4e98be9b67c82217bbfbd6fe9c46ccd13b179270a2654baa7300754ef7::" providerId="AD" clId="Web-{345C3E64-9222-4B17-9C61-C25A29986572}"/>
    <pc:docChg chg="addSld delSld modSld sldOrd">
      <pc:chgData name="Guest User" userId="S::urn:spo:anon#fabb6c4e98be9b67c82217bbfbd6fe9c46ccd13b179270a2654baa7300754ef7::" providerId="AD" clId="Web-{345C3E64-9222-4B17-9C61-C25A29986572}" dt="2020-11-27T07:39:53.257" v="183"/>
      <pc:docMkLst>
        <pc:docMk/>
      </pc:docMkLst>
      <pc:sldChg chg="addSp delSp modSp mod setBg">
        <pc:chgData name="Guest User" userId="S::urn:spo:anon#fabb6c4e98be9b67c82217bbfbd6fe9c46ccd13b179270a2654baa7300754ef7::" providerId="AD" clId="Web-{345C3E64-9222-4B17-9C61-C25A29986572}" dt="2020-11-27T07:22:44.141" v="30"/>
        <pc:sldMkLst>
          <pc:docMk/>
          <pc:sldMk cId="703176200" sldId="279"/>
        </pc:sldMkLst>
        <pc:spChg chg="del mod">
          <ac:chgData name="Guest User" userId="S::urn:spo:anon#fabb6c4e98be9b67c82217bbfbd6fe9c46ccd13b179270a2654baa7300754ef7::" providerId="AD" clId="Web-{345C3E64-9222-4B17-9C61-C25A29986572}" dt="2020-11-27T07:22:44.141" v="30"/>
          <ac:spMkLst>
            <pc:docMk/>
            <pc:sldMk cId="703176200" sldId="279"/>
            <ac:spMk id="2" creationId="{3F08586A-E320-4685-B7CD-3172A9766B30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11:57.158" v="0"/>
          <ac:spMkLst>
            <pc:docMk/>
            <pc:sldMk cId="703176200" sldId="279"/>
            <ac:spMk id="3" creationId="{4C623D30-C27B-4582-8BAB-F33479FA2521}"/>
          </ac:spMkLst>
        </pc:spChg>
        <pc:spChg chg="add del">
          <ac:chgData name="Guest User" userId="S::urn:spo:anon#fabb6c4e98be9b67c82217bbfbd6fe9c46ccd13b179270a2654baa7300754ef7::" providerId="AD" clId="Web-{345C3E64-9222-4B17-9C61-C25A29986572}" dt="2020-11-27T07:22:44.141" v="30"/>
          <ac:spMkLst>
            <pc:docMk/>
            <pc:sldMk cId="703176200" sldId="279"/>
            <ac:spMk id="9" creationId="{53F29798-D584-4792-9B62-3F5F5C36D619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22:44.141" v="30"/>
          <ac:spMkLst>
            <pc:docMk/>
            <pc:sldMk cId="703176200" sldId="279"/>
            <ac:spMk id="14" creationId="{42A4FC2C-047E-45A5-965D-8E1E3BF09BC6}"/>
          </ac:spMkLst>
        </pc:spChg>
        <pc:picChg chg="add mod ord">
          <ac:chgData name="Guest User" userId="S::urn:spo:anon#fabb6c4e98be9b67c82217bbfbd6fe9c46ccd13b179270a2654baa7300754ef7::" providerId="AD" clId="Web-{345C3E64-9222-4B17-9C61-C25A29986572}" dt="2020-11-27T07:22:44.141" v="30"/>
          <ac:picMkLst>
            <pc:docMk/>
            <pc:sldMk cId="703176200" sldId="279"/>
            <ac:picMk id="4" creationId="{520FFF69-0106-482B-B933-ADDDF9ADE0EA}"/>
          </ac:picMkLst>
        </pc:picChg>
        <pc:picChg chg="add del mod">
          <ac:chgData name="Guest User" userId="S::urn:spo:anon#fabb6c4e98be9b67c82217bbfbd6fe9c46ccd13b179270a2654baa7300754ef7::" providerId="AD" clId="Web-{345C3E64-9222-4B17-9C61-C25A29986572}" dt="2020-11-27T07:14:57.975" v="3"/>
          <ac:picMkLst>
            <pc:docMk/>
            <pc:sldMk cId="703176200" sldId="279"/>
            <ac:picMk id="5" creationId="{DA53CA96-9289-4E77-B0E5-364715E73224}"/>
          </ac:picMkLst>
        </pc:picChg>
      </pc:sldChg>
      <pc:sldChg chg="addSp delSp modSp new mod setBg">
        <pc:chgData name="Guest User" userId="S::urn:spo:anon#fabb6c4e98be9b67c82217bbfbd6fe9c46ccd13b179270a2654baa7300754ef7::" providerId="AD" clId="Web-{345C3E64-9222-4B17-9C61-C25A29986572}" dt="2020-11-27T07:21:53.359" v="22"/>
        <pc:sldMkLst>
          <pc:docMk/>
          <pc:sldMk cId="2864505615" sldId="280"/>
        </pc:sldMkLst>
        <pc:spChg chg="del">
          <ac:chgData name="Guest User" userId="S::urn:spo:anon#fabb6c4e98be9b67c82217bbfbd6fe9c46ccd13b179270a2654baa7300754ef7::" providerId="AD" clId="Web-{345C3E64-9222-4B17-9C61-C25A29986572}" dt="2020-11-27T07:21:53.359" v="22"/>
          <ac:spMkLst>
            <pc:docMk/>
            <pc:sldMk cId="2864505615" sldId="280"/>
            <ac:spMk id="2" creationId="{E8074CCF-7DAD-4B95-839A-21F6B42F7FB5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15:20.147" v="5"/>
          <ac:spMkLst>
            <pc:docMk/>
            <pc:sldMk cId="2864505615" sldId="280"/>
            <ac:spMk id="3" creationId="{06219382-6384-44BB-A793-A9D822943DA1}"/>
          </ac:spMkLst>
        </pc:spChg>
        <pc:spChg chg="add del mod">
          <ac:chgData name="Guest User" userId="S::urn:spo:anon#fabb6c4e98be9b67c82217bbfbd6fe9c46ccd13b179270a2654baa7300754ef7::" providerId="AD" clId="Web-{345C3E64-9222-4B17-9C61-C25A29986572}" dt="2020-11-27T07:15:52.351" v="7"/>
          <ac:spMkLst>
            <pc:docMk/>
            <pc:sldMk cId="2864505615" sldId="280"/>
            <ac:spMk id="6" creationId="{DF00F90A-FC7F-4760-9C98-BEB47AAA4D44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21:53.359" v="22"/>
          <ac:spMkLst>
            <pc:docMk/>
            <pc:sldMk cId="2864505615" sldId="280"/>
            <ac:spMk id="12" creationId="{42A4FC2C-047E-45A5-965D-8E1E3BF09BC6}"/>
          </ac:spMkLst>
        </pc:spChg>
        <pc:picChg chg="add del mod ord">
          <ac:chgData name="Guest User" userId="S::urn:spo:anon#fabb6c4e98be9b67c82217bbfbd6fe9c46ccd13b179270a2654baa7300754ef7::" providerId="AD" clId="Web-{345C3E64-9222-4B17-9C61-C25A29986572}" dt="2020-11-27T07:15:25.319" v="6"/>
          <ac:picMkLst>
            <pc:docMk/>
            <pc:sldMk cId="2864505615" sldId="280"/>
            <ac:picMk id="4" creationId="{061B6DC6-C74F-4B8E-8FF2-931E830FA650}"/>
          </ac:picMkLst>
        </pc:picChg>
        <pc:picChg chg="add mod ord">
          <ac:chgData name="Guest User" userId="S::urn:spo:anon#fabb6c4e98be9b67c82217bbfbd6fe9c46ccd13b179270a2654baa7300754ef7::" providerId="AD" clId="Web-{345C3E64-9222-4B17-9C61-C25A29986572}" dt="2020-11-27T07:21:53.359" v="22"/>
          <ac:picMkLst>
            <pc:docMk/>
            <pc:sldMk cId="2864505615" sldId="280"/>
            <ac:picMk id="7" creationId="{234E72B3-82A7-4827-AF56-21C7A5B28E24}"/>
          </ac:picMkLst>
        </pc:picChg>
      </pc:sldChg>
      <pc:sldChg chg="addSp delSp modSp new mod setBg">
        <pc:chgData name="Guest User" userId="S::urn:spo:anon#fabb6c4e98be9b67c82217bbfbd6fe9c46ccd13b179270a2654baa7300754ef7::" providerId="AD" clId="Web-{345C3E64-9222-4B17-9C61-C25A29986572}" dt="2020-11-27T07:21:41.390" v="20"/>
        <pc:sldMkLst>
          <pc:docMk/>
          <pc:sldMk cId="1074332111" sldId="281"/>
        </pc:sldMkLst>
        <pc:spChg chg="del">
          <ac:chgData name="Guest User" userId="S::urn:spo:anon#fabb6c4e98be9b67c82217bbfbd6fe9c46ccd13b179270a2654baa7300754ef7::" providerId="AD" clId="Web-{345C3E64-9222-4B17-9C61-C25A29986572}" dt="2020-11-27T07:21:41.390" v="20"/>
          <ac:spMkLst>
            <pc:docMk/>
            <pc:sldMk cId="1074332111" sldId="281"/>
            <ac:spMk id="2" creationId="{66FA18D8-A656-42AA-8B30-9D688BC1F265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16:28.055" v="9"/>
          <ac:spMkLst>
            <pc:docMk/>
            <pc:sldMk cId="1074332111" sldId="281"/>
            <ac:spMk id="3" creationId="{BED51E2A-C5AF-4768-AA00-F4A4960897D0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21:41.390" v="20"/>
          <ac:spMkLst>
            <pc:docMk/>
            <pc:sldMk cId="1074332111" sldId="281"/>
            <ac:spMk id="9" creationId="{42A4FC2C-047E-45A5-965D-8E1E3BF09BC6}"/>
          </ac:spMkLst>
        </pc:spChg>
        <pc:picChg chg="add mod ord">
          <ac:chgData name="Guest User" userId="S::urn:spo:anon#fabb6c4e98be9b67c82217bbfbd6fe9c46ccd13b179270a2654baa7300754ef7::" providerId="AD" clId="Web-{345C3E64-9222-4B17-9C61-C25A29986572}" dt="2020-11-27T07:21:41.390" v="20"/>
          <ac:picMkLst>
            <pc:docMk/>
            <pc:sldMk cId="1074332111" sldId="281"/>
            <ac:picMk id="4" creationId="{78DC8C58-3FD9-4886-83C5-5560D685E29E}"/>
          </ac:picMkLst>
        </pc:picChg>
      </pc:sldChg>
      <pc:sldChg chg="addSp delSp modSp new del mod setBg">
        <pc:chgData name="Guest User" userId="S::urn:spo:anon#fabb6c4e98be9b67c82217bbfbd6fe9c46ccd13b179270a2654baa7300754ef7::" providerId="AD" clId="Web-{345C3E64-9222-4B17-9C61-C25A29986572}" dt="2020-11-27T07:34:39.188" v="54"/>
        <pc:sldMkLst>
          <pc:docMk/>
          <pc:sldMk cId="153600181" sldId="282"/>
        </pc:sldMkLst>
        <pc:spChg chg="del">
          <ac:chgData name="Guest User" userId="S::urn:spo:anon#fabb6c4e98be9b67c82217bbfbd6fe9c46ccd13b179270a2654baa7300754ef7::" providerId="AD" clId="Web-{345C3E64-9222-4B17-9C61-C25A29986572}" dt="2020-11-27T07:21:47.374" v="21"/>
          <ac:spMkLst>
            <pc:docMk/>
            <pc:sldMk cId="153600181" sldId="282"/>
            <ac:spMk id="2" creationId="{441AC419-69A4-45A1-A421-C6B7D63EAFB5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17:12.212" v="11"/>
          <ac:spMkLst>
            <pc:docMk/>
            <pc:sldMk cId="153600181" sldId="282"/>
            <ac:spMk id="3" creationId="{6AF440E1-F24F-436C-8FA7-D8658FF6D937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21:47.374" v="21"/>
          <ac:spMkLst>
            <pc:docMk/>
            <pc:sldMk cId="153600181" sldId="282"/>
            <ac:spMk id="9" creationId="{42A4FC2C-047E-45A5-965D-8E1E3BF09BC6}"/>
          </ac:spMkLst>
        </pc:spChg>
        <pc:picChg chg="add mod ord">
          <ac:chgData name="Guest User" userId="S::urn:spo:anon#fabb6c4e98be9b67c82217bbfbd6fe9c46ccd13b179270a2654baa7300754ef7::" providerId="AD" clId="Web-{345C3E64-9222-4B17-9C61-C25A29986572}" dt="2020-11-27T07:21:47.374" v="21"/>
          <ac:picMkLst>
            <pc:docMk/>
            <pc:sldMk cId="153600181" sldId="282"/>
            <ac:picMk id="4" creationId="{55278FED-D2A4-4E05-9C13-A86ECDE383A1}"/>
          </ac:picMkLst>
        </pc:picChg>
      </pc:sldChg>
      <pc:sldChg chg="addSp delSp modSp new mod ord setBg">
        <pc:chgData name="Guest User" userId="S::urn:spo:anon#fabb6c4e98be9b67c82217bbfbd6fe9c46ccd13b179270a2654baa7300754ef7::" providerId="AD" clId="Web-{345C3E64-9222-4B17-9C61-C25A29986572}" dt="2020-11-27T07:22:31.969" v="29"/>
        <pc:sldMkLst>
          <pc:docMk/>
          <pc:sldMk cId="927193944" sldId="283"/>
        </pc:sldMkLst>
        <pc:spChg chg="del">
          <ac:chgData name="Guest User" userId="S::urn:spo:anon#fabb6c4e98be9b67c82217bbfbd6fe9c46ccd13b179270a2654baa7300754ef7::" providerId="AD" clId="Web-{345C3E64-9222-4B17-9C61-C25A29986572}" dt="2020-11-27T07:22:31.969" v="29"/>
          <ac:spMkLst>
            <pc:docMk/>
            <pc:sldMk cId="927193944" sldId="283"/>
            <ac:spMk id="2" creationId="{77C1D169-8330-443C-98E5-E42BE8752193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19:21.355" v="13"/>
          <ac:spMkLst>
            <pc:docMk/>
            <pc:sldMk cId="927193944" sldId="283"/>
            <ac:spMk id="3" creationId="{4C9DCEE6-B080-42F1-82E5-16955F8C132B}"/>
          </ac:spMkLst>
        </pc:spChg>
        <pc:spChg chg="add del mod">
          <ac:chgData name="Guest User" userId="S::urn:spo:anon#fabb6c4e98be9b67c82217bbfbd6fe9c46ccd13b179270a2654baa7300754ef7::" providerId="AD" clId="Web-{345C3E64-9222-4B17-9C61-C25A29986572}" dt="2020-11-27T07:20:10.200" v="15"/>
          <ac:spMkLst>
            <pc:docMk/>
            <pc:sldMk cId="927193944" sldId="283"/>
            <ac:spMk id="6" creationId="{5129B574-4764-4828-9BCF-77DFE1782799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22:31.969" v="29"/>
          <ac:spMkLst>
            <pc:docMk/>
            <pc:sldMk cId="927193944" sldId="283"/>
            <ac:spMk id="12" creationId="{42A4FC2C-047E-45A5-965D-8E1E3BF09BC6}"/>
          </ac:spMkLst>
        </pc:spChg>
        <pc:picChg chg="add del mod ord">
          <ac:chgData name="Guest User" userId="S::urn:spo:anon#fabb6c4e98be9b67c82217bbfbd6fe9c46ccd13b179270a2654baa7300754ef7::" providerId="AD" clId="Web-{345C3E64-9222-4B17-9C61-C25A29986572}" dt="2020-11-27T07:19:35.824" v="14"/>
          <ac:picMkLst>
            <pc:docMk/>
            <pc:sldMk cId="927193944" sldId="283"/>
            <ac:picMk id="4" creationId="{28016E0C-8F5F-4334-8A97-4CA2E24F03D2}"/>
          </ac:picMkLst>
        </pc:picChg>
        <pc:picChg chg="add mod ord">
          <ac:chgData name="Guest User" userId="S::urn:spo:anon#fabb6c4e98be9b67c82217bbfbd6fe9c46ccd13b179270a2654baa7300754ef7::" providerId="AD" clId="Web-{345C3E64-9222-4B17-9C61-C25A29986572}" dt="2020-11-27T07:22:31.969" v="29"/>
          <ac:picMkLst>
            <pc:docMk/>
            <pc:sldMk cId="927193944" sldId="283"/>
            <ac:picMk id="7" creationId="{C782EBB8-508B-4246-BC74-8ACEA004470F}"/>
          </ac:picMkLst>
        </pc:picChg>
      </pc:sldChg>
      <pc:sldChg chg="addSp delSp modSp new mod setBg">
        <pc:chgData name="Guest User" userId="S::urn:spo:anon#fabb6c4e98be9b67c82217bbfbd6fe9c46ccd13b179270a2654baa7300754ef7::" providerId="AD" clId="Web-{345C3E64-9222-4B17-9C61-C25A29986572}" dt="2020-11-27T07:21:34.624" v="19"/>
        <pc:sldMkLst>
          <pc:docMk/>
          <pc:sldMk cId="1770407117" sldId="284"/>
        </pc:sldMkLst>
        <pc:spChg chg="del">
          <ac:chgData name="Guest User" userId="S::urn:spo:anon#fabb6c4e98be9b67c82217bbfbd6fe9c46ccd13b179270a2654baa7300754ef7::" providerId="AD" clId="Web-{345C3E64-9222-4B17-9C61-C25A29986572}" dt="2020-11-27T07:21:34.624" v="19"/>
          <ac:spMkLst>
            <pc:docMk/>
            <pc:sldMk cId="1770407117" sldId="284"/>
            <ac:spMk id="2" creationId="{078141C1-7EB9-4123-88BE-F3DDDEC466DC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21:16.108" v="18"/>
          <ac:spMkLst>
            <pc:docMk/>
            <pc:sldMk cId="1770407117" sldId="284"/>
            <ac:spMk id="3" creationId="{0355411A-7509-4285-93BC-7112EC1DF823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21:34.624" v="19"/>
          <ac:spMkLst>
            <pc:docMk/>
            <pc:sldMk cId="1770407117" sldId="284"/>
            <ac:spMk id="9" creationId="{42A4FC2C-047E-45A5-965D-8E1E3BF09BC6}"/>
          </ac:spMkLst>
        </pc:spChg>
        <pc:picChg chg="add mod ord">
          <ac:chgData name="Guest User" userId="S::urn:spo:anon#fabb6c4e98be9b67c82217bbfbd6fe9c46ccd13b179270a2654baa7300754ef7::" providerId="AD" clId="Web-{345C3E64-9222-4B17-9C61-C25A29986572}" dt="2020-11-27T07:21:34.624" v="19"/>
          <ac:picMkLst>
            <pc:docMk/>
            <pc:sldMk cId="1770407117" sldId="284"/>
            <ac:picMk id="4" creationId="{37EF03BA-74DB-4A01-A118-D66FDCCE74E3}"/>
          </ac:picMkLst>
        </pc:picChg>
      </pc:sldChg>
      <pc:sldChg chg="addSp delSp modSp new mod ord setBg">
        <pc:chgData name="Guest User" userId="S::urn:spo:anon#fabb6c4e98be9b67c82217bbfbd6fe9c46ccd13b179270a2654baa7300754ef7::" providerId="AD" clId="Web-{345C3E64-9222-4B17-9C61-C25A29986572}" dt="2020-11-27T07:24:01.768" v="34"/>
        <pc:sldMkLst>
          <pc:docMk/>
          <pc:sldMk cId="344474679" sldId="285"/>
        </pc:sldMkLst>
        <pc:spChg chg="del">
          <ac:chgData name="Guest User" userId="S::urn:spo:anon#fabb6c4e98be9b67c82217bbfbd6fe9c46ccd13b179270a2654baa7300754ef7::" providerId="AD" clId="Web-{345C3E64-9222-4B17-9C61-C25A29986572}" dt="2020-11-27T07:23:48.439" v="33"/>
          <ac:spMkLst>
            <pc:docMk/>
            <pc:sldMk cId="344474679" sldId="285"/>
            <ac:spMk id="2" creationId="{D653320F-320A-4BA7-80F7-99AD027CAF1C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23:45.752" v="32"/>
          <ac:spMkLst>
            <pc:docMk/>
            <pc:sldMk cId="344474679" sldId="285"/>
            <ac:spMk id="3" creationId="{89E617CD-D309-4B0E-A778-850D749DEFDF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23:48.439" v="33"/>
          <ac:spMkLst>
            <pc:docMk/>
            <pc:sldMk cId="344474679" sldId="285"/>
            <ac:spMk id="9" creationId="{42A4FC2C-047E-45A5-965D-8E1E3BF09BC6}"/>
          </ac:spMkLst>
        </pc:spChg>
        <pc:picChg chg="add mod ord">
          <ac:chgData name="Guest User" userId="S::urn:spo:anon#fabb6c4e98be9b67c82217bbfbd6fe9c46ccd13b179270a2654baa7300754ef7::" providerId="AD" clId="Web-{345C3E64-9222-4B17-9C61-C25A29986572}" dt="2020-11-27T07:23:48.439" v="33"/>
          <ac:picMkLst>
            <pc:docMk/>
            <pc:sldMk cId="344474679" sldId="285"/>
            <ac:picMk id="4" creationId="{620C6EAC-5E30-45C5-8340-14BFF109A95C}"/>
          </ac:picMkLst>
        </pc:picChg>
      </pc:sldChg>
      <pc:sldChg chg="addSp delSp modSp new mod ord setBg">
        <pc:chgData name="Guest User" userId="S::urn:spo:anon#fabb6c4e98be9b67c82217bbfbd6fe9c46ccd13b179270a2654baa7300754ef7::" providerId="AD" clId="Web-{345C3E64-9222-4B17-9C61-C25A29986572}" dt="2020-11-27T07:29:33.322" v="38"/>
        <pc:sldMkLst>
          <pc:docMk/>
          <pc:sldMk cId="292632051" sldId="286"/>
        </pc:sldMkLst>
        <pc:spChg chg="del">
          <ac:chgData name="Guest User" userId="S::urn:spo:anon#fabb6c4e98be9b67c82217bbfbd6fe9c46ccd13b179270a2654baa7300754ef7::" providerId="AD" clId="Web-{345C3E64-9222-4B17-9C61-C25A29986572}" dt="2020-11-27T07:29:26.415" v="37"/>
          <ac:spMkLst>
            <pc:docMk/>
            <pc:sldMk cId="292632051" sldId="286"/>
            <ac:spMk id="2" creationId="{C766CF0F-805E-4F1B-9D0F-F401034C042A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29:23.415" v="36"/>
          <ac:spMkLst>
            <pc:docMk/>
            <pc:sldMk cId="292632051" sldId="286"/>
            <ac:spMk id="3" creationId="{E2A9A459-F30B-4B66-AE01-8A5CC99DEE56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29:26.415" v="37"/>
          <ac:spMkLst>
            <pc:docMk/>
            <pc:sldMk cId="292632051" sldId="286"/>
            <ac:spMk id="9" creationId="{42A4FC2C-047E-45A5-965D-8E1E3BF09BC6}"/>
          </ac:spMkLst>
        </pc:spChg>
        <pc:picChg chg="add mod ord">
          <ac:chgData name="Guest User" userId="S::urn:spo:anon#fabb6c4e98be9b67c82217bbfbd6fe9c46ccd13b179270a2654baa7300754ef7::" providerId="AD" clId="Web-{345C3E64-9222-4B17-9C61-C25A29986572}" dt="2020-11-27T07:29:26.415" v="37"/>
          <ac:picMkLst>
            <pc:docMk/>
            <pc:sldMk cId="292632051" sldId="286"/>
            <ac:picMk id="4" creationId="{0C635C50-7EC3-4A5C-85BB-5DA0B7D28C6E}"/>
          </ac:picMkLst>
        </pc:picChg>
      </pc:sldChg>
      <pc:sldChg chg="addSp delSp modSp new mod setBg">
        <pc:chgData name="Guest User" userId="S::urn:spo:anon#fabb6c4e98be9b67c82217bbfbd6fe9c46ccd13b179270a2654baa7300754ef7::" providerId="AD" clId="Web-{345C3E64-9222-4B17-9C61-C25A29986572}" dt="2020-11-27T07:30:30.088" v="41"/>
        <pc:sldMkLst>
          <pc:docMk/>
          <pc:sldMk cId="396509314" sldId="287"/>
        </pc:sldMkLst>
        <pc:spChg chg="del">
          <ac:chgData name="Guest User" userId="S::urn:spo:anon#fabb6c4e98be9b67c82217bbfbd6fe9c46ccd13b179270a2654baa7300754ef7::" providerId="AD" clId="Web-{345C3E64-9222-4B17-9C61-C25A29986572}" dt="2020-11-27T07:30:30.088" v="41"/>
          <ac:spMkLst>
            <pc:docMk/>
            <pc:sldMk cId="396509314" sldId="287"/>
            <ac:spMk id="2" creationId="{E91058B7-5C42-4C14-8A91-9B07EAE5A506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30:26.760" v="40"/>
          <ac:spMkLst>
            <pc:docMk/>
            <pc:sldMk cId="396509314" sldId="287"/>
            <ac:spMk id="3" creationId="{0E61A460-4792-4EA7-8320-C1295BA4CAD8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30:30.088" v="41"/>
          <ac:spMkLst>
            <pc:docMk/>
            <pc:sldMk cId="396509314" sldId="287"/>
            <ac:spMk id="9" creationId="{42A4FC2C-047E-45A5-965D-8E1E3BF09BC6}"/>
          </ac:spMkLst>
        </pc:spChg>
        <pc:picChg chg="add mod ord">
          <ac:chgData name="Guest User" userId="S::urn:spo:anon#fabb6c4e98be9b67c82217bbfbd6fe9c46ccd13b179270a2654baa7300754ef7::" providerId="AD" clId="Web-{345C3E64-9222-4B17-9C61-C25A29986572}" dt="2020-11-27T07:30:30.088" v="41"/>
          <ac:picMkLst>
            <pc:docMk/>
            <pc:sldMk cId="396509314" sldId="287"/>
            <ac:picMk id="4" creationId="{56B172D5-2C36-4451-885D-0141B655E8E1}"/>
          </ac:picMkLst>
        </pc:picChg>
      </pc:sldChg>
      <pc:sldChg chg="addSp delSp modSp new mod setBg">
        <pc:chgData name="Guest User" userId="S::urn:spo:anon#fabb6c4e98be9b67c82217bbfbd6fe9c46ccd13b179270a2654baa7300754ef7::" providerId="AD" clId="Web-{345C3E64-9222-4B17-9C61-C25A29986572}" dt="2020-11-27T07:31:04.824" v="44"/>
        <pc:sldMkLst>
          <pc:docMk/>
          <pc:sldMk cId="512110338" sldId="288"/>
        </pc:sldMkLst>
        <pc:spChg chg="del">
          <ac:chgData name="Guest User" userId="S::urn:spo:anon#fabb6c4e98be9b67c82217bbfbd6fe9c46ccd13b179270a2654baa7300754ef7::" providerId="AD" clId="Web-{345C3E64-9222-4B17-9C61-C25A29986572}" dt="2020-11-27T07:31:04.824" v="44"/>
          <ac:spMkLst>
            <pc:docMk/>
            <pc:sldMk cId="512110338" sldId="288"/>
            <ac:spMk id="2" creationId="{06184C25-1DCA-4D85-822D-B0B0520D300A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31:01.839" v="43"/>
          <ac:spMkLst>
            <pc:docMk/>
            <pc:sldMk cId="512110338" sldId="288"/>
            <ac:spMk id="3" creationId="{2E3C349B-FEBA-46BC-A00D-5DACAEB2FEFD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31:04.824" v="44"/>
          <ac:spMkLst>
            <pc:docMk/>
            <pc:sldMk cId="512110338" sldId="288"/>
            <ac:spMk id="9" creationId="{42A4FC2C-047E-45A5-965D-8E1E3BF09BC6}"/>
          </ac:spMkLst>
        </pc:spChg>
        <pc:picChg chg="add mod ord">
          <ac:chgData name="Guest User" userId="S::urn:spo:anon#fabb6c4e98be9b67c82217bbfbd6fe9c46ccd13b179270a2654baa7300754ef7::" providerId="AD" clId="Web-{345C3E64-9222-4B17-9C61-C25A29986572}" dt="2020-11-27T07:31:04.824" v="44"/>
          <ac:picMkLst>
            <pc:docMk/>
            <pc:sldMk cId="512110338" sldId="288"/>
            <ac:picMk id="4" creationId="{ABBAA944-0A8E-4E22-BA92-5A1F6299D6AD}"/>
          </ac:picMkLst>
        </pc:picChg>
      </pc:sldChg>
      <pc:sldChg chg="addSp delSp modSp new mod setBg">
        <pc:chgData name="Guest User" userId="S::urn:spo:anon#fabb6c4e98be9b67c82217bbfbd6fe9c46ccd13b179270a2654baa7300754ef7::" providerId="AD" clId="Web-{345C3E64-9222-4B17-9C61-C25A29986572}" dt="2020-11-27T07:32:21.419" v="47"/>
        <pc:sldMkLst>
          <pc:docMk/>
          <pc:sldMk cId="2246532221" sldId="289"/>
        </pc:sldMkLst>
        <pc:spChg chg="del">
          <ac:chgData name="Guest User" userId="S::urn:spo:anon#fabb6c4e98be9b67c82217bbfbd6fe9c46ccd13b179270a2654baa7300754ef7::" providerId="AD" clId="Web-{345C3E64-9222-4B17-9C61-C25A29986572}" dt="2020-11-27T07:32:21.419" v="47"/>
          <ac:spMkLst>
            <pc:docMk/>
            <pc:sldMk cId="2246532221" sldId="289"/>
            <ac:spMk id="2" creationId="{AADDD948-9978-450C-98CD-AA601295E98E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32:18.356" v="46"/>
          <ac:spMkLst>
            <pc:docMk/>
            <pc:sldMk cId="2246532221" sldId="289"/>
            <ac:spMk id="3" creationId="{60F19D87-C47F-436A-B895-E8FCBDCFB0FE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32:21.419" v="47"/>
          <ac:spMkLst>
            <pc:docMk/>
            <pc:sldMk cId="2246532221" sldId="289"/>
            <ac:spMk id="9" creationId="{42A4FC2C-047E-45A5-965D-8E1E3BF09BC6}"/>
          </ac:spMkLst>
        </pc:spChg>
        <pc:picChg chg="add mod ord">
          <ac:chgData name="Guest User" userId="S::urn:spo:anon#fabb6c4e98be9b67c82217bbfbd6fe9c46ccd13b179270a2654baa7300754ef7::" providerId="AD" clId="Web-{345C3E64-9222-4B17-9C61-C25A29986572}" dt="2020-11-27T07:32:21.419" v="47"/>
          <ac:picMkLst>
            <pc:docMk/>
            <pc:sldMk cId="2246532221" sldId="289"/>
            <ac:picMk id="4" creationId="{BE6F6B99-22CF-4DF0-A414-128F65A712AB}"/>
          </ac:picMkLst>
        </pc:picChg>
      </pc:sldChg>
      <pc:sldChg chg="addSp delSp modSp new mod setBg">
        <pc:chgData name="Guest User" userId="S::urn:spo:anon#fabb6c4e98be9b67c82217bbfbd6fe9c46ccd13b179270a2654baa7300754ef7::" providerId="AD" clId="Web-{345C3E64-9222-4B17-9C61-C25A29986572}" dt="2020-11-27T07:33:12.967" v="50"/>
        <pc:sldMkLst>
          <pc:docMk/>
          <pc:sldMk cId="3409436522" sldId="290"/>
        </pc:sldMkLst>
        <pc:spChg chg="del">
          <ac:chgData name="Guest User" userId="S::urn:spo:anon#fabb6c4e98be9b67c82217bbfbd6fe9c46ccd13b179270a2654baa7300754ef7::" providerId="AD" clId="Web-{345C3E64-9222-4B17-9C61-C25A29986572}" dt="2020-11-27T07:33:12.967" v="50"/>
          <ac:spMkLst>
            <pc:docMk/>
            <pc:sldMk cId="3409436522" sldId="290"/>
            <ac:spMk id="2" creationId="{3C2706B7-4752-4C95-99BB-F18AA6C3B699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33:09.920" v="49"/>
          <ac:spMkLst>
            <pc:docMk/>
            <pc:sldMk cId="3409436522" sldId="290"/>
            <ac:spMk id="3" creationId="{1D86C704-D48F-4286-9BBC-A9F89692EE98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33:12.967" v="50"/>
          <ac:spMkLst>
            <pc:docMk/>
            <pc:sldMk cId="3409436522" sldId="290"/>
            <ac:spMk id="9" creationId="{42A4FC2C-047E-45A5-965D-8E1E3BF09BC6}"/>
          </ac:spMkLst>
        </pc:spChg>
        <pc:picChg chg="add mod ord">
          <ac:chgData name="Guest User" userId="S::urn:spo:anon#fabb6c4e98be9b67c82217bbfbd6fe9c46ccd13b179270a2654baa7300754ef7::" providerId="AD" clId="Web-{345C3E64-9222-4B17-9C61-C25A29986572}" dt="2020-11-27T07:33:12.967" v="50"/>
          <ac:picMkLst>
            <pc:docMk/>
            <pc:sldMk cId="3409436522" sldId="290"/>
            <ac:picMk id="4" creationId="{0E5F344D-AA28-48F2-B670-E5527B2BC549}"/>
          </ac:picMkLst>
        </pc:picChg>
      </pc:sldChg>
      <pc:sldChg chg="addSp delSp modSp new mod setBg">
        <pc:chgData name="Guest User" userId="S::urn:spo:anon#fabb6c4e98be9b67c82217bbfbd6fe9c46ccd13b179270a2654baa7300754ef7::" providerId="AD" clId="Web-{345C3E64-9222-4B17-9C61-C25A29986572}" dt="2020-11-27T07:34:23.953" v="53"/>
        <pc:sldMkLst>
          <pc:docMk/>
          <pc:sldMk cId="2814300669" sldId="291"/>
        </pc:sldMkLst>
        <pc:spChg chg="del">
          <ac:chgData name="Guest User" userId="S::urn:spo:anon#fabb6c4e98be9b67c82217bbfbd6fe9c46ccd13b179270a2654baa7300754ef7::" providerId="AD" clId="Web-{345C3E64-9222-4B17-9C61-C25A29986572}" dt="2020-11-27T07:34:23.953" v="53"/>
          <ac:spMkLst>
            <pc:docMk/>
            <pc:sldMk cId="2814300669" sldId="291"/>
            <ac:spMk id="2" creationId="{6D3C421D-F23F-4DAD-8CD8-4D5AE2AA839D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34:21.093" v="52"/>
          <ac:spMkLst>
            <pc:docMk/>
            <pc:sldMk cId="2814300669" sldId="291"/>
            <ac:spMk id="3" creationId="{9471A43B-9EC6-4E79-BDA8-CFDB7C84EA56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34:23.953" v="53"/>
          <ac:spMkLst>
            <pc:docMk/>
            <pc:sldMk cId="2814300669" sldId="291"/>
            <ac:spMk id="9" creationId="{42A4FC2C-047E-45A5-965D-8E1E3BF09BC6}"/>
          </ac:spMkLst>
        </pc:spChg>
        <pc:picChg chg="add mod ord">
          <ac:chgData name="Guest User" userId="S::urn:spo:anon#fabb6c4e98be9b67c82217bbfbd6fe9c46ccd13b179270a2654baa7300754ef7::" providerId="AD" clId="Web-{345C3E64-9222-4B17-9C61-C25A29986572}" dt="2020-11-27T07:34:23.953" v="53"/>
          <ac:picMkLst>
            <pc:docMk/>
            <pc:sldMk cId="2814300669" sldId="291"/>
            <ac:picMk id="4" creationId="{92802816-8F99-408B-A51D-4A9D58EB43DC}"/>
          </ac:picMkLst>
        </pc:picChg>
      </pc:sldChg>
      <pc:sldChg chg="new del">
        <pc:chgData name="Guest User" userId="S::urn:spo:anon#fabb6c4e98be9b67c82217bbfbd6fe9c46ccd13b179270a2654baa7300754ef7::" providerId="AD" clId="Web-{345C3E64-9222-4B17-9C61-C25A29986572}" dt="2020-11-27T07:39:53.257" v="183"/>
        <pc:sldMkLst>
          <pc:docMk/>
          <pc:sldMk cId="1706622406" sldId="292"/>
        </pc:sldMkLst>
      </pc:sldChg>
      <pc:sldChg chg="addSp delSp modSp new del mod setBg">
        <pc:chgData name="Guest User" userId="S::urn:spo:anon#fabb6c4e98be9b67c82217bbfbd6fe9c46ccd13b179270a2654baa7300754ef7::" providerId="AD" clId="Web-{345C3E64-9222-4B17-9C61-C25A29986572}" dt="2020-11-27T07:37:53.160" v="60"/>
        <pc:sldMkLst>
          <pc:docMk/>
          <pc:sldMk cId="2773835426" sldId="292"/>
        </pc:sldMkLst>
        <pc:spChg chg="del">
          <ac:chgData name="Guest User" userId="S::urn:spo:anon#fabb6c4e98be9b67c82217bbfbd6fe9c46ccd13b179270a2654baa7300754ef7::" providerId="AD" clId="Web-{345C3E64-9222-4B17-9C61-C25A29986572}" dt="2020-11-27T07:36:44.659" v="57"/>
          <ac:spMkLst>
            <pc:docMk/>
            <pc:sldMk cId="2773835426" sldId="292"/>
            <ac:spMk id="2" creationId="{1DA3DF54-FDD8-4A95-93C3-442AEB5928DD}"/>
          </ac:spMkLst>
        </pc:spChg>
        <pc:spChg chg="del">
          <ac:chgData name="Guest User" userId="S::urn:spo:anon#fabb6c4e98be9b67c82217bbfbd6fe9c46ccd13b179270a2654baa7300754ef7::" providerId="AD" clId="Web-{345C3E64-9222-4B17-9C61-C25A29986572}" dt="2020-11-27T07:36:41.893" v="56"/>
          <ac:spMkLst>
            <pc:docMk/>
            <pc:sldMk cId="2773835426" sldId="292"/>
            <ac:spMk id="3" creationId="{5049CD73-6684-4775-95AF-80A27CDF16AF}"/>
          </ac:spMkLst>
        </pc:spChg>
        <pc:spChg chg="add">
          <ac:chgData name="Guest User" userId="S::urn:spo:anon#fabb6c4e98be9b67c82217bbfbd6fe9c46ccd13b179270a2654baa7300754ef7::" providerId="AD" clId="Web-{345C3E64-9222-4B17-9C61-C25A29986572}" dt="2020-11-27T07:36:44.659" v="57"/>
          <ac:spMkLst>
            <pc:docMk/>
            <pc:sldMk cId="2773835426" sldId="292"/>
            <ac:spMk id="9" creationId="{42A4FC2C-047E-45A5-965D-8E1E3BF09BC6}"/>
          </ac:spMkLst>
        </pc:spChg>
        <pc:picChg chg="add mod ord">
          <ac:chgData name="Guest User" userId="S::urn:spo:anon#fabb6c4e98be9b67c82217bbfbd6fe9c46ccd13b179270a2654baa7300754ef7::" providerId="AD" clId="Web-{345C3E64-9222-4B17-9C61-C25A29986572}" dt="2020-11-27T07:37:12.691" v="59" actId="1076"/>
          <ac:picMkLst>
            <pc:docMk/>
            <pc:sldMk cId="2773835426" sldId="292"/>
            <ac:picMk id="4" creationId="{8260DA58-7031-4F2A-978C-D8C0DE47B33C}"/>
          </ac:picMkLst>
        </pc:picChg>
      </pc:sldChg>
      <pc:sldChg chg="modSp new">
        <pc:chgData name="Guest User" userId="S::urn:spo:anon#fabb6c4e98be9b67c82217bbfbd6fe9c46ccd13b179270a2654baa7300754ef7::" providerId="AD" clId="Web-{345C3E64-9222-4B17-9C61-C25A29986572}" dt="2020-11-27T07:39:49.663" v="181" actId="20577"/>
        <pc:sldMkLst>
          <pc:docMk/>
          <pc:sldMk cId="427851323" sldId="293"/>
        </pc:sldMkLst>
        <pc:spChg chg="mod">
          <ac:chgData name="Guest User" userId="S::urn:spo:anon#fabb6c4e98be9b67c82217bbfbd6fe9c46ccd13b179270a2654baa7300754ef7::" providerId="AD" clId="Web-{345C3E64-9222-4B17-9C61-C25A29986572}" dt="2020-11-27T07:38:49.599" v="75" actId="20577"/>
          <ac:spMkLst>
            <pc:docMk/>
            <pc:sldMk cId="427851323" sldId="293"/>
            <ac:spMk id="2" creationId="{DDE3AB63-0AE9-49BF-B513-22828B784905}"/>
          </ac:spMkLst>
        </pc:spChg>
        <pc:spChg chg="mod">
          <ac:chgData name="Guest User" userId="S::urn:spo:anon#fabb6c4e98be9b67c82217bbfbd6fe9c46ccd13b179270a2654baa7300754ef7::" providerId="AD" clId="Web-{345C3E64-9222-4B17-9C61-C25A29986572}" dt="2020-11-27T07:39:49.663" v="181" actId="20577"/>
          <ac:spMkLst>
            <pc:docMk/>
            <pc:sldMk cId="427851323" sldId="293"/>
            <ac:spMk id="3" creationId="{01609461-8592-4136-9041-D2DBBCCE22E8}"/>
          </ac:spMkLst>
        </pc:spChg>
      </pc:sldChg>
    </pc:docChg>
  </pc:docChgLst>
  <pc:docChgLst>
    <pc:chgData name="Sandrina Sangers" userId="S::ssangers@agora.nl::251189a8-4572-4082-a40c-89c659babedd" providerId="AD" clId="Web-{62F726AD-1291-C89D-EB48-89296CFF4229}"/>
    <pc:docChg chg="modSld sldOrd">
      <pc:chgData name="Sandrina Sangers" userId="S::ssangers@agora.nl::251189a8-4572-4082-a40c-89c659babedd" providerId="AD" clId="Web-{62F726AD-1291-C89D-EB48-89296CFF4229}" dt="2020-11-24T16:05:17.869" v="65" actId="14100"/>
      <pc:docMkLst>
        <pc:docMk/>
      </pc:docMkLst>
      <pc:sldChg chg="modSp">
        <pc:chgData name="Sandrina Sangers" userId="S::ssangers@agora.nl::251189a8-4572-4082-a40c-89c659babedd" providerId="AD" clId="Web-{62F726AD-1291-C89D-EB48-89296CFF4229}" dt="2020-11-24T16:04:42.025" v="63" actId="20577"/>
        <pc:sldMkLst>
          <pc:docMk/>
          <pc:sldMk cId="606779246" sldId="268"/>
        </pc:sldMkLst>
        <pc:spChg chg="mod">
          <ac:chgData name="Sandrina Sangers" userId="S::ssangers@agora.nl::251189a8-4572-4082-a40c-89c659babedd" providerId="AD" clId="Web-{62F726AD-1291-C89D-EB48-89296CFF4229}" dt="2020-11-24T16:04:42.025" v="63" actId="20577"/>
          <ac:spMkLst>
            <pc:docMk/>
            <pc:sldMk cId="606779246" sldId="268"/>
            <ac:spMk id="5" creationId="{E3F876BA-39CB-BD48-9A55-6C2ECB867F1E}"/>
          </ac:spMkLst>
        </pc:spChg>
        <pc:spChg chg="mod">
          <ac:chgData name="Sandrina Sangers" userId="S::ssangers@agora.nl::251189a8-4572-4082-a40c-89c659babedd" providerId="AD" clId="Web-{62F726AD-1291-C89D-EB48-89296CFF4229}" dt="2020-11-24T16:03:24.306" v="43" actId="20577"/>
          <ac:spMkLst>
            <pc:docMk/>
            <pc:sldMk cId="606779246" sldId="268"/>
            <ac:spMk id="6" creationId="{58CF69CF-E100-D346-AB0D-5B8DF5FAE972}"/>
          </ac:spMkLst>
        </pc:spChg>
      </pc:sldChg>
      <pc:sldChg chg="modSp">
        <pc:chgData name="Sandrina Sangers" userId="S::ssangers@agora.nl::251189a8-4572-4082-a40c-89c659babedd" providerId="AD" clId="Web-{62F726AD-1291-C89D-EB48-89296CFF4229}" dt="2020-11-24T16:05:17.869" v="65" actId="14100"/>
        <pc:sldMkLst>
          <pc:docMk/>
          <pc:sldMk cId="3894149502" sldId="278"/>
        </pc:sldMkLst>
        <pc:picChg chg="mod">
          <ac:chgData name="Sandrina Sangers" userId="S::ssangers@agora.nl::251189a8-4572-4082-a40c-89c659babedd" providerId="AD" clId="Web-{62F726AD-1291-C89D-EB48-89296CFF4229}" dt="2020-11-24T16:05:17.869" v="65" actId="14100"/>
          <ac:picMkLst>
            <pc:docMk/>
            <pc:sldMk cId="3894149502" sldId="278"/>
            <ac:picMk id="2" creationId="{4595B728-3417-4AF3-AA7B-60FCEAC87EA0}"/>
          </ac:picMkLst>
        </pc:picChg>
      </pc:sldChg>
      <pc:sldChg chg="ord">
        <pc:chgData name="Sandrina Sangers" userId="S::ssangers@agora.nl::251189a8-4572-4082-a40c-89c659babedd" providerId="AD" clId="Web-{62F726AD-1291-C89D-EB48-89296CFF4229}" dt="2020-11-24T16:04:52.088" v="64"/>
        <pc:sldMkLst>
          <pc:docMk/>
          <pc:sldMk cId="703176200" sldId="279"/>
        </pc:sldMkLst>
      </pc:sldChg>
    </pc:docChg>
  </pc:docChgLst>
  <pc:docChgLst>
    <pc:chgData name="Carolien Neefjes" userId="69975b75-e0e2-4383-a47f-7c02330b5930" providerId="ADAL" clId="{65120993-D84B-4480-B766-E3C48E2A4D45}"/>
    <pc:docChg chg="addSld delSld modSld">
      <pc:chgData name="Carolien Neefjes" userId="69975b75-e0e2-4383-a47f-7c02330b5930" providerId="ADAL" clId="{65120993-D84B-4480-B766-E3C48E2A4D45}" dt="2020-11-04T13:48:52.031" v="14" actId="6549"/>
      <pc:docMkLst>
        <pc:docMk/>
      </pc:docMkLst>
      <pc:sldChg chg="del">
        <pc:chgData name="Carolien Neefjes" userId="69975b75-e0e2-4383-a47f-7c02330b5930" providerId="ADAL" clId="{65120993-D84B-4480-B766-E3C48E2A4D45}" dt="2020-11-04T13:48:22.321" v="0" actId="47"/>
        <pc:sldMkLst>
          <pc:docMk/>
          <pc:sldMk cId="1843404159" sldId="274"/>
        </pc:sldMkLst>
      </pc:sldChg>
      <pc:sldChg chg="modSp mod">
        <pc:chgData name="Carolien Neefjes" userId="69975b75-e0e2-4383-a47f-7c02330b5930" providerId="ADAL" clId="{65120993-D84B-4480-B766-E3C48E2A4D45}" dt="2020-11-04T13:48:52.031" v="14" actId="6549"/>
        <pc:sldMkLst>
          <pc:docMk/>
          <pc:sldMk cId="3424644221" sldId="275"/>
        </pc:sldMkLst>
        <pc:spChg chg="mod">
          <ac:chgData name="Carolien Neefjes" userId="69975b75-e0e2-4383-a47f-7c02330b5930" providerId="ADAL" clId="{65120993-D84B-4480-B766-E3C48E2A4D45}" dt="2020-11-04T13:48:52.031" v="14" actId="6549"/>
          <ac:spMkLst>
            <pc:docMk/>
            <pc:sldMk cId="3424644221" sldId="275"/>
            <ac:spMk id="3" creationId="{0F83DA96-3EEF-446F-B4D5-78127788CD5B}"/>
          </ac:spMkLst>
        </pc:spChg>
      </pc:sldChg>
      <pc:sldChg chg="modSp new mod">
        <pc:chgData name="Carolien Neefjes" userId="69975b75-e0e2-4383-a47f-7c02330b5930" providerId="ADAL" clId="{65120993-D84B-4480-B766-E3C48E2A4D45}" dt="2020-11-04T13:48:36.717" v="12" actId="20577"/>
        <pc:sldMkLst>
          <pc:docMk/>
          <pc:sldMk cId="1093492912" sldId="277"/>
        </pc:sldMkLst>
        <pc:spChg chg="mod">
          <ac:chgData name="Carolien Neefjes" userId="69975b75-e0e2-4383-a47f-7c02330b5930" providerId="ADAL" clId="{65120993-D84B-4480-B766-E3C48E2A4D45}" dt="2020-11-04T13:48:36.717" v="12" actId="20577"/>
          <ac:spMkLst>
            <pc:docMk/>
            <pc:sldMk cId="1093492912" sldId="277"/>
            <ac:spMk id="2" creationId="{4DCC736D-21D1-40E4-8048-6B9A6FD5C0A1}"/>
          </ac:spMkLst>
        </pc:spChg>
      </pc:sldChg>
    </pc:docChg>
  </pc:docChgLst>
  <pc:docChgLst>
    <pc:chgData name="Sandrina Sangers" userId="S::ssangers@agora.nl::251189a8-4572-4082-a40c-89c659babedd" providerId="AD" clId="Web-{3E55BCC0-E443-6B84-4F97-5C364A0ABBD8}"/>
    <pc:docChg chg="delSld">
      <pc:chgData name="Sandrina Sangers" userId="S::ssangers@agora.nl::251189a8-4572-4082-a40c-89c659babedd" providerId="AD" clId="Web-{3E55BCC0-E443-6B84-4F97-5C364A0ABBD8}" dt="2020-12-02T09:51:44.632" v="11"/>
      <pc:docMkLst>
        <pc:docMk/>
      </pc:docMkLst>
      <pc:sldChg chg="del">
        <pc:chgData name="Sandrina Sangers" userId="S::ssangers@agora.nl::251189a8-4572-4082-a40c-89c659babedd" providerId="AD" clId="Web-{3E55BCC0-E443-6B84-4F97-5C364A0ABBD8}" dt="2020-12-02T09:51:44.630" v="9"/>
        <pc:sldMkLst>
          <pc:docMk/>
          <pc:sldMk cId="703176200" sldId="279"/>
        </pc:sldMkLst>
      </pc:sldChg>
      <pc:sldChg chg="del">
        <pc:chgData name="Sandrina Sangers" userId="S::ssangers@agora.nl::251189a8-4572-4082-a40c-89c659babedd" providerId="AD" clId="Web-{3E55BCC0-E443-6B84-4F97-5C364A0ABBD8}" dt="2020-12-02T09:51:44.624" v="2"/>
        <pc:sldMkLst>
          <pc:docMk/>
          <pc:sldMk cId="2864505615" sldId="280"/>
        </pc:sldMkLst>
      </pc:sldChg>
      <pc:sldChg chg="del">
        <pc:chgData name="Sandrina Sangers" userId="S::ssangers@agora.nl::251189a8-4572-4082-a40c-89c659babedd" providerId="AD" clId="Web-{3E55BCC0-E443-6B84-4F97-5C364A0ABBD8}" dt="2020-12-02T09:51:44.623" v="1"/>
        <pc:sldMkLst>
          <pc:docMk/>
          <pc:sldMk cId="1074332111" sldId="281"/>
        </pc:sldMkLst>
      </pc:sldChg>
      <pc:sldChg chg="del">
        <pc:chgData name="Sandrina Sangers" userId="S::ssangers@agora.nl::251189a8-4572-4082-a40c-89c659babedd" providerId="AD" clId="Web-{3E55BCC0-E443-6B84-4F97-5C364A0ABBD8}" dt="2020-12-02T09:51:44.632" v="11"/>
        <pc:sldMkLst>
          <pc:docMk/>
          <pc:sldMk cId="927193944" sldId="283"/>
        </pc:sldMkLst>
      </pc:sldChg>
      <pc:sldChg chg="del">
        <pc:chgData name="Sandrina Sangers" userId="S::ssangers@agora.nl::251189a8-4572-4082-a40c-89c659babedd" providerId="AD" clId="Web-{3E55BCC0-E443-6B84-4F97-5C364A0ABBD8}" dt="2020-12-02T09:51:44.621" v="0"/>
        <pc:sldMkLst>
          <pc:docMk/>
          <pc:sldMk cId="1770407117" sldId="284"/>
        </pc:sldMkLst>
      </pc:sldChg>
      <pc:sldChg chg="del">
        <pc:chgData name="Sandrina Sangers" userId="S::ssangers@agora.nl::251189a8-4572-4082-a40c-89c659babedd" providerId="AD" clId="Web-{3E55BCC0-E443-6B84-4F97-5C364A0ABBD8}" dt="2020-12-02T09:51:44.631" v="10"/>
        <pc:sldMkLst>
          <pc:docMk/>
          <pc:sldMk cId="344474679" sldId="285"/>
        </pc:sldMkLst>
      </pc:sldChg>
      <pc:sldChg chg="del">
        <pc:chgData name="Sandrina Sangers" userId="S::ssangers@agora.nl::251189a8-4572-4082-a40c-89c659babedd" providerId="AD" clId="Web-{3E55BCC0-E443-6B84-4F97-5C364A0ABBD8}" dt="2020-12-02T09:51:44.629" v="8"/>
        <pc:sldMkLst>
          <pc:docMk/>
          <pc:sldMk cId="292632051" sldId="286"/>
        </pc:sldMkLst>
      </pc:sldChg>
      <pc:sldChg chg="del">
        <pc:chgData name="Sandrina Sangers" userId="S::ssangers@agora.nl::251189a8-4572-4082-a40c-89c659babedd" providerId="AD" clId="Web-{3E55BCC0-E443-6B84-4F97-5C364A0ABBD8}" dt="2020-12-02T09:51:44.627" v="6"/>
        <pc:sldMkLst>
          <pc:docMk/>
          <pc:sldMk cId="396509314" sldId="287"/>
        </pc:sldMkLst>
      </pc:sldChg>
      <pc:sldChg chg="del">
        <pc:chgData name="Sandrina Sangers" userId="S::ssangers@agora.nl::251189a8-4572-4082-a40c-89c659babedd" providerId="AD" clId="Web-{3E55BCC0-E443-6B84-4F97-5C364A0ABBD8}" dt="2020-12-02T09:51:44.628" v="7"/>
        <pc:sldMkLst>
          <pc:docMk/>
          <pc:sldMk cId="512110338" sldId="288"/>
        </pc:sldMkLst>
      </pc:sldChg>
      <pc:sldChg chg="del">
        <pc:chgData name="Sandrina Sangers" userId="S::ssangers@agora.nl::251189a8-4572-4082-a40c-89c659babedd" providerId="AD" clId="Web-{3E55BCC0-E443-6B84-4F97-5C364A0ABBD8}" dt="2020-12-02T09:51:44.627" v="5"/>
        <pc:sldMkLst>
          <pc:docMk/>
          <pc:sldMk cId="2246532221" sldId="289"/>
        </pc:sldMkLst>
      </pc:sldChg>
      <pc:sldChg chg="del">
        <pc:chgData name="Sandrina Sangers" userId="S::ssangers@agora.nl::251189a8-4572-4082-a40c-89c659babedd" providerId="AD" clId="Web-{3E55BCC0-E443-6B84-4F97-5C364A0ABBD8}" dt="2020-12-02T09:51:44.626" v="4"/>
        <pc:sldMkLst>
          <pc:docMk/>
          <pc:sldMk cId="3409436522" sldId="290"/>
        </pc:sldMkLst>
      </pc:sldChg>
      <pc:sldChg chg="del">
        <pc:chgData name="Sandrina Sangers" userId="S::ssangers@agora.nl::251189a8-4572-4082-a40c-89c659babedd" providerId="AD" clId="Web-{3E55BCC0-E443-6B84-4F97-5C364A0ABBD8}" dt="2020-12-02T09:51:44.625" v="3"/>
        <pc:sldMkLst>
          <pc:docMk/>
          <pc:sldMk cId="2814300669" sldId="29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11D4C-5802-C942-A214-A1AC39A9161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FE309-6A91-B341-9BAC-97BF986088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4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1051-04C5-49E2-8A7A-D3339B11C480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59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21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794869-F1B6-2249-9ABB-35A05676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C9DC23-DA52-2741-8272-829C21855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6D16FA-B091-6942-A753-CBE861D6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FEBB98-B44C-E64C-9FC7-F1558A49D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8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D58B33B-9CF0-9A49-A419-40E1DDB45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5C6D429-9E60-6A45-807D-3222A30E7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A5C7E1-544D-534F-83AD-A1959DFB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86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1255D-DD98-A647-8DC6-2128296A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028FA6-4EEE-9743-95B8-D4FC18703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4D0FB3-7924-BC44-9281-F02624006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76306E-DCA7-3B42-85DF-01BCCFF9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20131E-1518-644E-B617-A1C8309C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8E6BA3-4FCB-9C43-AAD2-E0F448C7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2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1F2982-7C96-3343-8070-164DC9FCC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1ED201-91C2-9042-8492-B306A1DBBB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C0807A-AFBC-5A4C-9728-C8111E20A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4D32CE-B236-774D-B409-17ABE00D2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6F422C-07F4-294F-A55A-E9160D2E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21AA63-245B-1447-8FB7-84F1729CC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61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2DF552-CD37-E54F-9BF7-561A74C73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019AC3-BE22-9541-8604-F8CF0D3E8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E1FC6-A1B5-E045-9161-4296FE54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939BA9-2B5E-0A46-8EEC-1A670E437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6FFCE4-1413-C74E-A396-36C11D96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13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FF84E8-EFF9-194E-B859-7C877BB8B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3E3BD-BD41-E24B-A5D1-438EB3790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A000F3-3C7A-3443-A2F0-4786FF8CF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D969B8-188F-CE4E-AAC8-ED6ACF61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AAAD43-EF9D-DB45-9FAF-BC2205B5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90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icture m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xmlns="" id="{D7F2C01B-8B0F-984C-84FB-421A7CF1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xmlns="" id="{F91596FD-564A-984D-BE3C-095FF494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xmlns="" id="{D62FE005-CAD0-DE4E-8C10-4D5BD60B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Picture Placeholder 7" hidden="1">
            <a:extLst>
              <a:ext uri="{FF2B5EF4-FFF2-40B4-BE49-F238E27FC236}">
                <a16:creationId xmlns:a16="http://schemas.microsoft.com/office/drawing/2014/main" xmlns="" id="{44B9EA76-1CE3-9049-AEA6-E9BB7C1A05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8466" y="7739"/>
            <a:ext cx="12202159" cy="703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3415"/>
              <a:gd name="connsiteX1" fmla="*/ 21600 w 21600"/>
              <a:gd name="connsiteY1" fmla="*/ 0 h 23415"/>
              <a:gd name="connsiteX2" fmla="*/ 21600 w 21600"/>
              <a:gd name="connsiteY2" fmla="*/ 17322 h 23415"/>
              <a:gd name="connsiteX3" fmla="*/ 15237 w 21600"/>
              <a:gd name="connsiteY3" fmla="*/ 23279 h 23415"/>
              <a:gd name="connsiteX4" fmla="*/ 0 w 21600"/>
              <a:gd name="connsiteY4" fmla="*/ 20172 h 23415"/>
              <a:gd name="connsiteX5" fmla="*/ 0 w 21600"/>
              <a:gd name="connsiteY5" fmla="*/ 0 h 23415"/>
              <a:gd name="connsiteX0" fmla="*/ 0 w 21600"/>
              <a:gd name="connsiteY0" fmla="*/ 0 h 26092"/>
              <a:gd name="connsiteX1" fmla="*/ 21600 w 21600"/>
              <a:gd name="connsiteY1" fmla="*/ 0 h 26092"/>
              <a:gd name="connsiteX2" fmla="*/ 21600 w 21600"/>
              <a:gd name="connsiteY2" fmla="*/ 17322 h 26092"/>
              <a:gd name="connsiteX3" fmla="*/ 7838 w 21600"/>
              <a:gd name="connsiteY3" fmla="*/ 26049 h 26092"/>
              <a:gd name="connsiteX4" fmla="*/ 0 w 21600"/>
              <a:gd name="connsiteY4" fmla="*/ 20172 h 26092"/>
              <a:gd name="connsiteX5" fmla="*/ 0 w 21600"/>
              <a:gd name="connsiteY5" fmla="*/ 0 h 26092"/>
              <a:gd name="connsiteX0" fmla="*/ 22 w 21622"/>
              <a:gd name="connsiteY0" fmla="*/ 0 h 26118"/>
              <a:gd name="connsiteX1" fmla="*/ 21622 w 21622"/>
              <a:gd name="connsiteY1" fmla="*/ 0 h 26118"/>
              <a:gd name="connsiteX2" fmla="*/ 21622 w 21622"/>
              <a:gd name="connsiteY2" fmla="*/ 17322 h 26118"/>
              <a:gd name="connsiteX3" fmla="*/ 7860 w 21622"/>
              <a:gd name="connsiteY3" fmla="*/ 26049 h 26118"/>
              <a:gd name="connsiteX4" fmla="*/ 0 w 21622"/>
              <a:gd name="connsiteY4" fmla="*/ 21647 h 26118"/>
              <a:gd name="connsiteX5" fmla="*/ 22 w 21622"/>
              <a:gd name="connsiteY5" fmla="*/ 0 h 26118"/>
              <a:gd name="connsiteX0" fmla="*/ 22 w 21622"/>
              <a:gd name="connsiteY0" fmla="*/ 0 h 26087"/>
              <a:gd name="connsiteX1" fmla="*/ 21622 w 21622"/>
              <a:gd name="connsiteY1" fmla="*/ 0 h 26087"/>
              <a:gd name="connsiteX2" fmla="*/ 21622 w 21622"/>
              <a:gd name="connsiteY2" fmla="*/ 17322 h 26087"/>
              <a:gd name="connsiteX3" fmla="*/ 7860 w 21622"/>
              <a:gd name="connsiteY3" fmla="*/ 26049 h 26087"/>
              <a:gd name="connsiteX4" fmla="*/ 0 w 21622"/>
              <a:gd name="connsiteY4" fmla="*/ 21647 h 26087"/>
              <a:gd name="connsiteX5" fmla="*/ 22 w 21622"/>
              <a:gd name="connsiteY5" fmla="*/ 0 h 26087"/>
              <a:gd name="connsiteX0" fmla="*/ 22 w 21622"/>
              <a:gd name="connsiteY0" fmla="*/ 0 h 24239"/>
              <a:gd name="connsiteX1" fmla="*/ 21622 w 21622"/>
              <a:gd name="connsiteY1" fmla="*/ 0 h 24239"/>
              <a:gd name="connsiteX2" fmla="*/ 21622 w 21622"/>
              <a:gd name="connsiteY2" fmla="*/ 17322 h 24239"/>
              <a:gd name="connsiteX3" fmla="*/ 7882 w 21622"/>
              <a:gd name="connsiteY3" fmla="*/ 24172 h 24239"/>
              <a:gd name="connsiteX4" fmla="*/ 0 w 21622"/>
              <a:gd name="connsiteY4" fmla="*/ 21647 h 24239"/>
              <a:gd name="connsiteX5" fmla="*/ 22 w 21622"/>
              <a:gd name="connsiteY5" fmla="*/ 0 h 24239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7322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5758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4730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5445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5445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5445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5445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928"/>
              <a:gd name="connsiteY0" fmla="*/ 0 h 25423"/>
              <a:gd name="connsiteX1" fmla="*/ 21928 w 21928"/>
              <a:gd name="connsiteY1" fmla="*/ 89 h 25423"/>
              <a:gd name="connsiteX2" fmla="*/ 21622 w 21928"/>
              <a:gd name="connsiteY2" fmla="*/ 15445 h 25423"/>
              <a:gd name="connsiteX3" fmla="*/ 8407 w 21928"/>
              <a:gd name="connsiteY3" fmla="*/ 25378 h 25423"/>
              <a:gd name="connsiteX4" fmla="*/ 0 w 21928"/>
              <a:gd name="connsiteY4" fmla="*/ 21647 h 25423"/>
              <a:gd name="connsiteX5" fmla="*/ 22 w 21928"/>
              <a:gd name="connsiteY5" fmla="*/ 0 h 25423"/>
              <a:gd name="connsiteX0" fmla="*/ 22 w 21950"/>
              <a:gd name="connsiteY0" fmla="*/ 0 h 25423"/>
              <a:gd name="connsiteX1" fmla="*/ 21928 w 21950"/>
              <a:gd name="connsiteY1" fmla="*/ 89 h 25423"/>
              <a:gd name="connsiteX2" fmla="*/ 21950 w 21950"/>
              <a:gd name="connsiteY2" fmla="*/ 15400 h 25423"/>
              <a:gd name="connsiteX3" fmla="*/ 8407 w 21950"/>
              <a:gd name="connsiteY3" fmla="*/ 25378 h 25423"/>
              <a:gd name="connsiteX4" fmla="*/ 0 w 21950"/>
              <a:gd name="connsiteY4" fmla="*/ 21647 h 25423"/>
              <a:gd name="connsiteX5" fmla="*/ 22 w 21950"/>
              <a:gd name="connsiteY5" fmla="*/ 0 h 25423"/>
              <a:gd name="connsiteX0" fmla="*/ 22 w 21930"/>
              <a:gd name="connsiteY0" fmla="*/ 0 h 25423"/>
              <a:gd name="connsiteX1" fmla="*/ 21928 w 21930"/>
              <a:gd name="connsiteY1" fmla="*/ 89 h 25423"/>
              <a:gd name="connsiteX2" fmla="*/ 21928 w 21930"/>
              <a:gd name="connsiteY2" fmla="*/ 14596 h 25423"/>
              <a:gd name="connsiteX3" fmla="*/ 8407 w 21930"/>
              <a:gd name="connsiteY3" fmla="*/ 25378 h 25423"/>
              <a:gd name="connsiteX4" fmla="*/ 0 w 21930"/>
              <a:gd name="connsiteY4" fmla="*/ 21647 h 25423"/>
              <a:gd name="connsiteX5" fmla="*/ 22 w 21930"/>
              <a:gd name="connsiteY5" fmla="*/ 0 h 25423"/>
              <a:gd name="connsiteX0" fmla="*/ 22 w 21928"/>
              <a:gd name="connsiteY0" fmla="*/ 0 h 25423"/>
              <a:gd name="connsiteX1" fmla="*/ 21928 w 21928"/>
              <a:gd name="connsiteY1" fmla="*/ 89 h 25423"/>
              <a:gd name="connsiteX2" fmla="*/ 21884 w 21928"/>
              <a:gd name="connsiteY2" fmla="*/ 14775 h 25423"/>
              <a:gd name="connsiteX3" fmla="*/ 8407 w 21928"/>
              <a:gd name="connsiteY3" fmla="*/ 25378 h 25423"/>
              <a:gd name="connsiteX4" fmla="*/ 0 w 21928"/>
              <a:gd name="connsiteY4" fmla="*/ 21647 h 25423"/>
              <a:gd name="connsiteX5" fmla="*/ 22 w 21928"/>
              <a:gd name="connsiteY5" fmla="*/ 0 h 25423"/>
              <a:gd name="connsiteX0" fmla="*/ 22 w 21928"/>
              <a:gd name="connsiteY0" fmla="*/ 0 h 25423"/>
              <a:gd name="connsiteX1" fmla="*/ 21928 w 21928"/>
              <a:gd name="connsiteY1" fmla="*/ 89 h 25423"/>
              <a:gd name="connsiteX2" fmla="*/ 21884 w 21928"/>
              <a:gd name="connsiteY2" fmla="*/ 14775 h 25423"/>
              <a:gd name="connsiteX3" fmla="*/ 8407 w 21928"/>
              <a:gd name="connsiteY3" fmla="*/ 25378 h 25423"/>
              <a:gd name="connsiteX4" fmla="*/ 0 w 21928"/>
              <a:gd name="connsiteY4" fmla="*/ 21647 h 25423"/>
              <a:gd name="connsiteX5" fmla="*/ 22 w 21928"/>
              <a:gd name="connsiteY5" fmla="*/ 0 h 25423"/>
              <a:gd name="connsiteX0" fmla="*/ 22 w 21928"/>
              <a:gd name="connsiteY0" fmla="*/ 0 h 25463"/>
              <a:gd name="connsiteX1" fmla="*/ 21928 w 21928"/>
              <a:gd name="connsiteY1" fmla="*/ 89 h 25463"/>
              <a:gd name="connsiteX2" fmla="*/ 21884 w 21928"/>
              <a:gd name="connsiteY2" fmla="*/ 14775 h 25463"/>
              <a:gd name="connsiteX3" fmla="*/ 8407 w 21928"/>
              <a:gd name="connsiteY3" fmla="*/ 25378 h 25463"/>
              <a:gd name="connsiteX4" fmla="*/ 0 w 21928"/>
              <a:gd name="connsiteY4" fmla="*/ 21647 h 25463"/>
              <a:gd name="connsiteX5" fmla="*/ 22 w 21928"/>
              <a:gd name="connsiteY5" fmla="*/ 0 h 25463"/>
              <a:gd name="connsiteX0" fmla="*/ 22 w 21928"/>
              <a:gd name="connsiteY0" fmla="*/ 0 h 25109"/>
              <a:gd name="connsiteX1" fmla="*/ 21928 w 21928"/>
              <a:gd name="connsiteY1" fmla="*/ 89 h 25109"/>
              <a:gd name="connsiteX2" fmla="*/ 21884 w 21928"/>
              <a:gd name="connsiteY2" fmla="*/ 14775 h 25109"/>
              <a:gd name="connsiteX3" fmla="*/ 8451 w 21928"/>
              <a:gd name="connsiteY3" fmla="*/ 25021 h 25109"/>
              <a:gd name="connsiteX4" fmla="*/ 0 w 21928"/>
              <a:gd name="connsiteY4" fmla="*/ 21647 h 25109"/>
              <a:gd name="connsiteX5" fmla="*/ 22 w 21928"/>
              <a:gd name="connsiteY5" fmla="*/ 0 h 25109"/>
              <a:gd name="connsiteX0" fmla="*/ 22 w 21928"/>
              <a:gd name="connsiteY0" fmla="*/ 0 h 25213"/>
              <a:gd name="connsiteX1" fmla="*/ 21928 w 21928"/>
              <a:gd name="connsiteY1" fmla="*/ 89 h 25213"/>
              <a:gd name="connsiteX2" fmla="*/ 21884 w 21928"/>
              <a:gd name="connsiteY2" fmla="*/ 14775 h 25213"/>
              <a:gd name="connsiteX3" fmla="*/ 8451 w 21928"/>
              <a:gd name="connsiteY3" fmla="*/ 25021 h 25213"/>
              <a:gd name="connsiteX4" fmla="*/ 0 w 21928"/>
              <a:gd name="connsiteY4" fmla="*/ 21647 h 25213"/>
              <a:gd name="connsiteX5" fmla="*/ 22 w 21928"/>
              <a:gd name="connsiteY5" fmla="*/ 0 h 25213"/>
              <a:gd name="connsiteX0" fmla="*/ 22 w 21928"/>
              <a:gd name="connsiteY0" fmla="*/ 0 h 25213"/>
              <a:gd name="connsiteX1" fmla="*/ 21928 w 21928"/>
              <a:gd name="connsiteY1" fmla="*/ 89 h 25213"/>
              <a:gd name="connsiteX2" fmla="*/ 21884 w 21928"/>
              <a:gd name="connsiteY2" fmla="*/ 14775 h 25213"/>
              <a:gd name="connsiteX3" fmla="*/ 8451 w 21928"/>
              <a:gd name="connsiteY3" fmla="*/ 25021 h 25213"/>
              <a:gd name="connsiteX4" fmla="*/ 0 w 21928"/>
              <a:gd name="connsiteY4" fmla="*/ 21647 h 25213"/>
              <a:gd name="connsiteX5" fmla="*/ 22 w 21928"/>
              <a:gd name="connsiteY5" fmla="*/ 0 h 25213"/>
              <a:gd name="connsiteX0" fmla="*/ 22 w 21928"/>
              <a:gd name="connsiteY0" fmla="*/ 0 h 25213"/>
              <a:gd name="connsiteX1" fmla="*/ 21928 w 21928"/>
              <a:gd name="connsiteY1" fmla="*/ 89 h 25213"/>
              <a:gd name="connsiteX2" fmla="*/ 21884 w 21928"/>
              <a:gd name="connsiteY2" fmla="*/ 14775 h 25213"/>
              <a:gd name="connsiteX3" fmla="*/ 8451 w 21928"/>
              <a:gd name="connsiteY3" fmla="*/ 25021 h 25213"/>
              <a:gd name="connsiteX4" fmla="*/ 0 w 21928"/>
              <a:gd name="connsiteY4" fmla="*/ 21647 h 25213"/>
              <a:gd name="connsiteX5" fmla="*/ 22 w 21928"/>
              <a:gd name="connsiteY5" fmla="*/ 0 h 25213"/>
              <a:gd name="connsiteX0" fmla="*/ 22 w 21928"/>
              <a:gd name="connsiteY0" fmla="*/ 0 h 25032"/>
              <a:gd name="connsiteX1" fmla="*/ 21928 w 21928"/>
              <a:gd name="connsiteY1" fmla="*/ 89 h 25032"/>
              <a:gd name="connsiteX2" fmla="*/ 21884 w 21928"/>
              <a:gd name="connsiteY2" fmla="*/ 14775 h 25032"/>
              <a:gd name="connsiteX3" fmla="*/ 8451 w 21928"/>
              <a:gd name="connsiteY3" fmla="*/ 25021 h 25032"/>
              <a:gd name="connsiteX4" fmla="*/ 0 w 21928"/>
              <a:gd name="connsiteY4" fmla="*/ 21647 h 25032"/>
              <a:gd name="connsiteX5" fmla="*/ 22 w 21928"/>
              <a:gd name="connsiteY5" fmla="*/ 0 h 25032"/>
              <a:gd name="connsiteX0" fmla="*/ 22 w 21928"/>
              <a:gd name="connsiteY0" fmla="*/ 0 h 25496"/>
              <a:gd name="connsiteX1" fmla="*/ 21928 w 21928"/>
              <a:gd name="connsiteY1" fmla="*/ 89 h 25496"/>
              <a:gd name="connsiteX2" fmla="*/ 21884 w 21928"/>
              <a:gd name="connsiteY2" fmla="*/ 14775 h 25496"/>
              <a:gd name="connsiteX3" fmla="*/ 8409 w 21928"/>
              <a:gd name="connsiteY3" fmla="*/ 25487 h 25496"/>
              <a:gd name="connsiteX4" fmla="*/ 0 w 21928"/>
              <a:gd name="connsiteY4" fmla="*/ 21647 h 25496"/>
              <a:gd name="connsiteX5" fmla="*/ 22 w 21928"/>
              <a:gd name="connsiteY5" fmla="*/ 0 h 25496"/>
              <a:gd name="connsiteX0" fmla="*/ 22 w 21928"/>
              <a:gd name="connsiteY0" fmla="*/ 0 h 25487"/>
              <a:gd name="connsiteX1" fmla="*/ 21928 w 21928"/>
              <a:gd name="connsiteY1" fmla="*/ 89 h 25487"/>
              <a:gd name="connsiteX2" fmla="*/ 21884 w 21928"/>
              <a:gd name="connsiteY2" fmla="*/ 14775 h 25487"/>
              <a:gd name="connsiteX3" fmla="*/ 8409 w 21928"/>
              <a:gd name="connsiteY3" fmla="*/ 25487 h 25487"/>
              <a:gd name="connsiteX4" fmla="*/ 0 w 21928"/>
              <a:gd name="connsiteY4" fmla="*/ 21647 h 25487"/>
              <a:gd name="connsiteX5" fmla="*/ 22 w 21928"/>
              <a:gd name="connsiteY5" fmla="*/ 0 h 25487"/>
              <a:gd name="connsiteX0" fmla="*/ 22 w 21928"/>
              <a:gd name="connsiteY0" fmla="*/ 0 h 25105"/>
              <a:gd name="connsiteX1" fmla="*/ 21928 w 21928"/>
              <a:gd name="connsiteY1" fmla="*/ 89 h 25105"/>
              <a:gd name="connsiteX2" fmla="*/ 21884 w 21928"/>
              <a:gd name="connsiteY2" fmla="*/ 14775 h 25105"/>
              <a:gd name="connsiteX3" fmla="*/ 8492 w 21928"/>
              <a:gd name="connsiteY3" fmla="*/ 25105 h 25105"/>
              <a:gd name="connsiteX4" fmla="*/ 0 w 21928"/>
              <a:gd name="connsiteY4" fmla="*/ 21647 h 25105"/>
              <a:gd name="connsiteX5" fmla="*/ 22 w 21928"/>
              <a:gd name="connsiteY5" fmla="*/ 0 h 25105"/>
              <a:gd name="connsiteX0" fmla="*/ 22 w 21928"/>
              <a:gd name="connsiteY0" fmla="*/ 0 h 25359"/>
              <a:gd name="connsiteX1" fmla="*/ 21928 w 21928"/>
              <a:gd name="connsiteY1" fmla="*/ 89 h 25359"/>
              <a:gd name="connsiteX2" fmla="*/ 21884 w 21928"/>
              <a:gd name="connsiteY2" fmla="*/ 14775 h 25359"/>
              <a:gd name="connsiteX3" fmla="*/ 8783 w 21928"/>
              <a:gd name="connsiteY3" fmla="*/ 25359 h 25359"/>
              <a:gd name="connsiteX4" fmla="*/ 0 w 21928"/>
              <a:gd name="connsiteY4" fmla="*/ 21647 h 25359"/>
              <a:gd name="connsiteX5" fmla="*/ 22 w 21928"/>
              <a:gd name="connsiteY5" fmla="*/ 0 h 25359"/>
              <a:gd name="connsiteX0" fmla="*/ 22 w 21907"/>
              <a:gd name="connsiteY0" fmla="*/ 38 h 25397"/>
              <a:gd name="connsiteX1" fmla="*/ 21907 w 21907"/>
              <a:gd name="connsiteY1" fmla="*/ 0 h 25397"/>
              <a:gd name="connsiteX2" fmla="*/ 21884 w 21907"/>
              <a:gd name="connsiteY2" fmla="*/ 14813 h 25397"/>
              <a:gd name="connsiteX3" fmla="*/ 8783 w 21907"/>
              <a:gd name="connsiteY3" fmla="*/ 25397 h 25397"/>
              <a:gd name="connsiteX4" fmla="*/ 0 w 21907"/>
              <a:gd name="connsiteY4" fmla="*/ 21685 h 25397"/>
              <a:gd name="connsiteX5" fmla="*/ 22 w 21907"/>
              <a:gd name="connsiteY5" fmla="*/ 38 h 25397"/>
              <a:gd name="connsiteX0" fmla="*/ 0 w 21968"/>
              <a:gd name="connsiteY0" fmla="*/ 0 h 25444"/>
              <a:gd name="connsiteX1" fmla="*/ 21968 w 21968"/>
              <a:gd name="connsiteY1" fmla="*/ 47 h 25444"/>
              <a:gd name="connsiteX2" fmla="*/ 21945 w 21968"/>
              <a:gd name="connsiteY2" fmla="*/ 14860 h 25444"/>
              <a:gd name="connsiteX3" fmla="*/ 8844 w 21968"/>
              <a:gd name="connsiteY3" fmla="*/ 25444 h 25444"/>
              <a:gd name="connsiteX4" fmla="*/ 61 w 21968"/>
              <a:gd name="connsiteY4" fmla="*/ 21732 h 25444"/>
              <a:gd name="connsiteX5" fmla="*/ 0 w 21968"/>
              <a:gd name="connsiteY5" fmla="*/ 0 h 25444"/>
              <a:gd name="connsiteX0" fmla="*/ 0 w 21945"/>
              <a:gd name="connsiteY0" fmla="*/ 0 h 25444"/>
              <a:gd name="connsiteX1" fmla="*/ 21926 w 21945"/>
              <a:gd name="connsiteY1" fmla="*/ 174 h 25444"/>
              <a:gd name="connsiteX2" fmla="*/ 21945 w 21945"/>
              <a:gd name="connsiteY2" fmla="*/ 14860 h 25444"/>
              <a:gd name="connsiteX3" fmla="*/ 8844 w 21945"/>
              <a:gd name="connsiteY3" fmla="*/ 25444 h 25444"/>
              <a:gd name="connsiteX4" fmla="*/ 61 w 21945"/>
              <a:gd name="connsiteY4" fmla="*/ 21732 h 25444"/>
              <a:gd name="connsiteX5" fmla="*/ 0 w 21945"/>
              <a:gd name="connsiteY5" fmla="*/ 0 h 25444"/>
              <a:gd name="connsiteX0" fmla="*/ 0 w 21945"/>
              <a:gd name="connsiteY0" fmla="*/ 0 h 25444"/>
              <a:gd name="connsiteX1" fmla="*/ 21656 w 21945"/>
              <a:gd name="connsiteY1" fmla="*/ 132 h 25444"/>
              <a:gd name="connsiteX2" fmla="*/ 21945 w 21945"/>
              <a:gd name="connsiteY2" fmla="*/ 14860 h 25444"/>
              <a:gd name="connsiteX3" fmla="*/ 8844 w 21945"/>
              <a:gd name="connsiteY3" fmla="*/ 25444 h 25444"/>
              <a:gd name="connsiteX4" fmla="*/ 61 w 21945"/>
              <a:gd name="connsiteY4" fmla="*/ 21732 h 25444"/>
              <a:gd name="connsiteX5" fmla="*/ 0 w 21945"/>
              <a:gd name="connsiteY5" fmla="*/ 0 h 25444"/>
              <a:gd name="connsiteX0" fmla="*/ 0 w 21945"/>
              <a:gd name="connsiteY0" fmla="*/ 0 h 25444"/>
              <a:gd name="connsiteX1" fmla="*/ 21573 w 21945"/>
              <a:gd name="connsiteY1" fmla="*/ 90 h 25444"/>
              <a:gd name="connsiteX2" fmla="*/ 21945 w 21945"/>
              <a:gd name="connsiteY2" fmla="*/ 14860 h 25444"/>
              <a:gd name="connsiteX3" fmla="*/ 8844 w 21945"/>
              <a:gd name="connsiteY3" fmla="*/ 25444 h 25444"/>
              <a:gd name="connsiteX4" fmla="*/ 61 w 21945"/>
              <a:gd name="connsiteY4" fmla="*/ 21732 h 25444"/>
              <a:gd name="connsiteX5" fmla="*/ 0 w 21945"/>
              <a:gd name="connsiteY5" fmla="*/ 0 h 25444"/>
              <a:gd name="connsiteX0" fmla="*/ 0 w 21945"/>
              <a:gd name="connsiteY0" fmla="*/ 0 h 25444"/>
              <a:gd name="connsiteX1" fmla="*/ 21698 w 21945"/>
              <a:gd name="connsiteY1" fmla="*/ 48 h 25444"/>
              <a:gd name="connsiteX2" fmla="*/ 21945 w 21945"/>
              <a:gd name="connsiteY2" fmla="*/ 14860 h 25444"/>
              <a:gd name="connsiteX3" fmla="*/ 8844 w 21945"/>
              <a:gd name="connsiteY3" fmla="*/ 25444 h 25444"/>
              <a:gd name="connsiteX4" fmla="*/ 61 w 21945"/>
              <a:gd name="connsiteY4" fmla="*/ 21732 h 25444"/>
              <a:gd name="connsiteX5" fmla="*/ 0 w 21945"/>
              <a:gd name="connsiteY5" fmla="*/ 0 h 25444"/>
              <a:gd name="connsiteX0" fmla="*/ 0 w 21698"/>
              <a:gd name="connsiteY0" fmla="*/ 0 h 25645"/>
              <a:gd name="connsiteX1" fmla="*/ 21698 w 21698"/>
              <a:gd name="connsiteY1" fmla="*/ 48 h 25645"/>
              <a:gd name="connsiteX2" fmla="*/ 21633 w 21698"/>
              <a:gd name="connsiteY2" fmla="*/ 14902 h 25645"/>
              <a:gd name="connsiteX3" fmla="*/ 8844 w 21698"/>
              <a:gd name="connsiteY3" fmla="*/ 25444 h 25645"/>
              <a:gd name="connsiteX4" fmla="*/ 61 w 21698"/>
              <a:gd name="connsiteY4" fmla="*/ 21732 h 25645"/>
              <a:gd name="connsiteX5" fmla="*/ 0 w 21698"/>
              <a:gd name="connsiteY5" fmla="*/ 0 h 25645"/>
              <a:gd name="connsiteX0" fmla="*/ 0 w 21698"/>
              <a:gd name="connsiteY0" fmla="*/ 0 h 25645"/>
              <a:gd name="connsiteX1" fmla="*/ 21698 w 21698"/>
              <a:gd name="connsiteY1" fmla="*/ 48 h 25645"/>
              <a:gd name="connsiteX2" fmla="*/ 21633 w 21698"/>
              <a:gd name="connsiteY2" fmla="*/ 14902 h 25645"/>
              <a:gd name="connsiteX3" fmla="*/ 8844 w 21698"/>
              <a:gd name="connsiteY3" fmla="*/ 25444 h 25645"/>
              <a:gd name="connsiteX4" fmla="*/ 61 w 21698"/>
              <a:gd name="connsiteY4" fmla="*/ 21732 h 25645"/>
              <a:gd name="connsiteX5" fmla="*/ 0 w 21698"/>
              <a:gd name="connsiteY5" fmla="*/ 0 h 25645"/>
              <a:gd name="connsiteX0" fmla="*/ 0 w 21698"/>
              <a:gd name="connsiteY0" fmla="*/ 0 h 25595"/>
              <a:gd name="connsiteX1" fmla="*/ 21698 w 21698"/>
              <a:gd name="connsiteY1" fmla="*/ 48 h 25595"/>
              <a:gd name="connsiteX2" fmla="*/ 21633 w 21698"/>
              <a:gd name="connsiteY2" fmla="*/ 16004 h 25595"/>
              <a:gd name="connsiteX3" fmla="*/ 8844 w 21698"/>
              <a:gd name="connsiteY3" fmla="*/ 25444 h 25595"/>
              <a:gd name="connsiteX4" fmla="*/ 61 w 21698"/>
              <a:gd name="connsiteY4" fmla="*/ 21732 h 25595"/>
              <a:gd name="connsiteX5" fmla="*/ 0 w 21698"/>
              <a:gd name="connsiteY5" fmla="*/ 0 h 25595"/>
              <a:gd name="connsiteX0" fmla="*/ 0 w 21698"/>
              <a:gd name="connsiteY0" fmla="*/ 0 h 25665"/>
              <a:gd name="connsiteX1" fmla="*/ 21698 w 21698"/>
              <a:gd name="connsiteY1" fmla="*/ 48 h 25665"/>
              <a:gd name="connsiteX2" fmla="*/ 21633 w 21698"/>
              <a:gd name="connsiteY2" fmla="*/ 16004 h 25665"/>
              <a:gd name="connsiteX3" fmla="*/ 8844 w 21698"/>
              <a:gd name="connsiteY3" fmla="*/ 25444 h 25665"/>
              <a:gd name="connsiteX4" fmla="*/ 61 w 21698"/>
              <a:gd name="connsiteY4" fmla="*/ 21732 h 25665"/>
              <a:gd name="connsiteX5" fmla="*/ 0 w 21698"/>
              <a:gd name="connsiteY5" fmla="*/ 0 h 25665"/>
              <a:gd name="connsiteX0" fmla="*/ 0 w 21698"/>
              <a:gd name="connsiteY0" fmla="*/ 0 h 25634"/>
              <a:gd name="connsiteX1" fmla="*/ 21698 w 21698"/>
              <a:gd name="connsiteY1" fmla="*/ 48 h 25634"/>
              <a:gd name="connsiteX2" fmla="*/ 21633 w 21698"/>
              <a:gd name="connsiteY2" fmla="*/ 16004 h 25634"/>
              <a:gd name="connsiteX3" fmla="*/ 8844 w 21698"/>
              <a:gd name="connsiteY3" fmla="*/ 25444 h 25634"/>
              <a:gd name="connsiteX4" fmla="*/ 61 w 21698"/>
              <a:gd name="connsiteY4" fmla="*/ 21732 h 25634"/>
              <a:gd name="connsiteX5" fmla="*/ 0 w 21698"/>
              <a:gd name="connsiteY5" fmla="*/ 0 h 25634"/>
              <a:gd name="connsiteX0" fmla="*/ 1 w 21699"/>
              <a:gd name="connsiteY0" fmla="*/ 0 h 25522"/>
              <a:gd name="connsiteX1" fmla="*/ 21699 w 21699"/>
              <a:gd name="connsiteY1" fmla="*/ 48 h 25522"/>
              <a:gd name="connsiteX2" fmla="*/ 21634 w 21699"/>
              <a:gd name="connsiteY2" fmla="*/ 16004 h 25522"/>
              <a:gd name="connsiteX3" fmla="*/ 8845 w 21699"/>
              <a:gd name="connsiteY3" fmla="*/ 25444 h 25522"/>
              <a:gd name="connsiteX4" fmla="*/ 15 w 21699"/>
              <a:gd name="connsiteY4" fmla="*/ 20774 h 25522"/>
              <a:gd name="connsiteX5" fmla="*/ 1 w 21699"/>
              <a:gd name="connsiteY5" fmla="*/ 0 h 25522"/>
              <a:gd name="connsiteX0" fmla="*/ 1 w 21699"/>
              <a:gd name="connsiteY0" fmla="*/ 0 h 25462"/>
              <a:gd name="connsiteX1" fmla="*/ 21699 w 21699"/>
              <a:gd name="connsiteY1" fmla="*/ 48 h 25462"/>
              <a:gd name="connsiteX2" fmla="*/ 21634 w 21699"/>
              <a:gd name="connsiteY2" fmla="*/ 16004 h 25462"/>
              <a:gd name="connsiteX3" fmla="*/ 8845 w 21699"/>
              <a:gd name="connsiteY3" fmla="*/ 25444 h 25462"/>
              <a:gd name="connsiteX4" fmla="*/ 15 w 21699"/>
              <a:gd name="connsiteY4" fmla="*/ 20774 h 25462"/>
              <a:gd name="connsiteX5" fmla="*/ 1 w 21699"/>
              <a:gd name="connsiteY5" fmla="*/ 0 h 25462"/>
              <a:gd name="connsiteX0" fmla="*/ 1 w 21699"/>
              <a:gd name="connsiteY0" fmla="*/ 0 h 25462"/>
              <a:gd name="connsiteX1" fmla="*/ 21699 w 21699"/>
              <a:gd name="connsiteY1" fmla="*/ 48 h 25462"/>
              <a:gd name="connsiteX2" fmla="*/ 21634 w 21699"/>
              <a:gd name="connsiteY2" fmla="*/ 16004 h 25462"/>
              <a:gd name="connsiteX3" fmla="*/ 8845 w 21699"/>
              <a:gd name="connsiteY3" fmla="*/ 25444 h 25462"/>
              <a:gd name="connsiteX4" fmla="*/ 15 w 21699"/>
              <a:gd name="connsiteY4" fmla="*/ 20774 h 25462"/>
              <a:gd name="connsiteX5" fmla="*/ 1 w 21699"/>
              <a:gd name="connsiteY5" fmla="*/ 0 h 25462"/>
              <a:gd name="connsiteX0" fmla="*/ 1 w 21699"/>
              <a:gd name="connsiteY0" fmla="*/ 0 h 25462"/>
              <a:gd name="connsiteX1" fmla="*/ 21699 w 21699"/>
              <a:gd name="connsiteY1" fmla="*/ 48 h 25462"/>
              <a:gd name="connsiteX2" fmla="*/ 21634 w 21699"/>
              <a:gd name="connsiteY2" fmla="*/ 16004 h 25462"/>
              <a:gd name="connsiteX3" fmla="*/ 8845 w 21699"/>
              <a:gd name="connsiteY3" fmla="*/ 25444 h 25462"/>
              <a:gd name="connsiteX4" fmla="*/ 15 w 21699"/>
              <a:gd name="connsiteY4" fmla="*/ 20774 h 25462"/>
              <a:gd name="connsiteX5" fmla="*/ 1 w 21699"/>
              <a:gd name="connsiteY5" fmla="*/ 0 h 25462"/>
              <a:gd name="connsiteX0" fmla="*/ 1 w 21758"/>
              <a:gd name="connsiteY0" fmla="*/ 0 h 25575"/>
              <a:gd name="connsiteX1" fmla="*/ 21699 w 21758"/>
              <a:gd name="connsiteY1" fmla="*/ 48 h 25575"/>
              <a:gd name="connsiteX2" fmla="*/ 21751 w 21758"/>
              <a:gd name="connsiteY2" fmla="*/ 14375 h 25575"/>
              <a:gd name="connsiteX3" fmla="*/ 8845 w 21758"/>
              <a:gd name="connsiteY3" fmla="*/ 25444 h 25575"/>
              <a:gd name="connsiteX4" fmla="*/ 15 w 21758"/>
              <a:gd name="connsiteY4" fmla="*/ 20774 h 25575"/>
              <a:gd name="connsiteX5" fmla="*/ 1 w 21758"/>
              <a:gd name="connsiteY5" fmla="*/ 0 h 25575"/>
              <a:gd name="connsiteX0" fmla="*/ 1 w 21704"/>
              <a:gd name="connsiteY0" fmla="*/ 0 h 25523"/>
              <a:gd name="connsiteX1" fmla="*/ 21699 w 21704"/>
              <a:gd name="connsiteY1" fmla="*/ 48 h 25523"/>
              <a:gd name="connsiteX2" fmla="*/ 21681 w 21704"/>
              <a:gd name="connsiteY2" fmla="*/ 15956 h 25523"/>
              <a:gd name="connsiteX3" fmla="*/ 8845 w 21704"/>
              <a:gd name="connsiteY3" fmla="*/ 25444 h 25523"/>
              <a:gd name="connsiteX4" fmla="*/ 15 w 21704"/>
              <a:gd name="connsiteY4" fmla="*/ 20774 h 25523"/>
              <a:gd name="connsiteX5" fmla="*/ 1 w 21704"/>
              <a:gd name="connsiteY5" fmla="*/ 0 h 25523"/>
              <a:gd name="connsiteX0" fmla="*/ 1 w 21683"/>
              <a:gd name="connsiteY0" fmla="*/ 0 h 25523"/>
              <a:gd name="connsiteX1" fmla="*/ 21410 w 21683"/>
              <a:gd name="connsiteY1" fmla="*/ 375 h 25523"/>
              <a:gd name="connsiteX2" fmla="*/ 21681 w 21683"/>
              <a:gd name="connsiteY2" fmla="*/ 15956 h 25523"/>
              <a:gd name="connsiteX3" fmla="*/ 8845 w 21683"/>
              <a:gd name="connsiteY3" fmla="*/ 25444 h 25523"/>
              <a:gd name="connsiteX4" fmla="*/ 15 w 21683"/>
              <a:gd name="connsiteY4" fmla="*/ 20774 h 25523"/>
              <a:gd name="connsiteX5" fmla="*/ 1 w 21683"/>
              <a:gd name="connsiteY5" fmla="*/ 0 h 25523"/>
              <a:gd name="connsiteX0" fmla="*/ 1 w 21690"/>
              <a:gd name="connsiteY0" fmla="*/ 0 h 25523"/>
              <a:gd name="connsiteX1" fmla="*/ 21651 w 21690"/>
              <a:gd name="connsiteY1" fmla="*/ 113 h 25523"/>
              <a:gd name="connsiteX2" fmla="*/ 21681 w 21690"/>
              <a:gd name="connsiteY2" fmla="*/ 15956 h 25523"/>
              <a:gd name="connsiteX3" fmla="*/ 8845 w 21690"/>
              <a:gd name="connsiteY3" fmla="*/ 25444 h 25523"/>
              <a:gd name="connsiteX4" fmla="*/ 15 w 21690"/>
              <a:gd name="connsiteY4" fmla="*/ 20774 h 25523"/>
              <a:gd name="connsiteX5" fmla="*/ 1 w 21690"/>
              <a:gd name="connsiteY5" fmla="*/ 0 h 25523"/>
              <a:gd name="connsiteX0" fmla="*/ 1 w 21677"/>
              <a:gd name="connsiteY0" fmla="*/ 0 h 25523"/>
              <a:gd name="connsiteX1" fmla="*/ 21651 w 21677"/>
              <a:gd name="connsiteY1" fmla="*/ 113 h 25523"/>
              <a:gd name="connsiteX2" fmla="*/ 21665 w 21677"/>
              <a:gd name="connsiteY2" fmla="*/ 15989 h 25523"/>
              <a:gd name="connsiteX3" fmla="*/ 8845 w 21677"/>
              <a:gd name="connsiteY3" fmla="*/ 25444 h 25523"/>
              <a:gd name="connsiteX4" fmla="*/ 15 w 21677"/>
              <a:gd name="connsiteY4" fmla="*/ 20774 h 25523"/>
              <a:gd name="connsiteX5" fmla="*/ 1 w 21677"/>
              <a:gd name="connsiteY5" fmla="*/ 0 h 25523"/>
              <a:gd name="connsiteX0" fmla="*/ 1 w 21841"/>
              <a:gd name="connsiteY0" fmla="*/ 0 h 25523"/>
              <a:gd name="connsiteX1" fmla="*/ 21651 w 21841"/>
              <a:gd name="connsiteY1" fmla="*/ 113 h 25523"/>
              <a:gd name="connsiteX2" fmla="*/ 21665 w 21841"/>
              <a:gd name="connsiteY2" fmla="*/ 15989 h 25523"/>
              <a:gd name="connsiteX3" fmla="*/ 8845 w 21841"/>
              <a:gd name="connsiteY3" fmla="*/ 25444 h 25523"/>
              <a:gd name="connsiteX4" fmla="*/ 15 w 21841"/>
              <a:gd name="connsiteY4" fmla="*/ 20774 h 25523"/>
              <a:gd name="connsiteX5" fmla="*/ 1 w 21841"/>
              <a:gd name="connsiteY5" fmla="*/ 0 h 25523"/>
              <a:gd name="connsiteX0" fmla="*/ 1 w 24292"/>
              <a:gd name="connsiteY0" fmla="*/ 0 h 25523"/>
              <a:gd name="connsiteX1" fmla="*/ 21651 w 24292"/>
              <a:gd name="connsiteY1" fmla="*/ 113 h 25523"/>
              <a:gd name="connsiteX2" fmla="*/ 21665 w 24292"/>
              <a:gd name="connsiteY2" fmla="*/ 15989 h 25523"/>
              <a:gd name="connsiteX3" fmla="*/ 8845 w 24292"/>
              <a:gd name="connsiteY3" fmla="*/ 25444 h 25523"/>
              <a:gd name="connsiteX4" fmla="*/ 15 w 24292"/>
              <a:gd name="connsiteY4" fmla="*/ 20774 h 25523"/>
              <a:gd name="connsiteX5" fmla="*/ 1 w 24292"/>
              <a:gd name="connsiteY5" fmla="*/ 0 h 25523"/>
              <a:gd name="connsiteX0" fmla="*/ 1 w 23257"/>
              <a:gd name="connsiteY0" fmla="*/ 0 h 25523"/>
              <a:gd name="connsiteX1" fmla="*/ 21651 w 23257"/>
              <a:gd name="connsiteY1" fmla="*/ 113 h 25523"/>
              <a:gd name="connsiteX2" fmla="*/ 21665 w 23257"/>
              <a:gd name="connsiteY2" fmla="*/ 15989 h 25523"/>
              <a:gd name="connsiteX3" fmla="*/ 8845 w 23257"/>
              <a:gd name="connsiteY3" fmla="*/ 25444 h 25523"/>
              <a:gd name="connsiteX4" fmla="*/ 15 w 23257"/>
              <a:gd name="connsiteY4" fmla="*/ 20774 h 25523"/>
              <a:gd name="connsiteX5" fmla="*/ 1 w 23257"/>
              <a:gd name="connsiteY5" fmla="*/ 0 h 25523"/>
              <a:gd name="connsiteX0" fmla="*/ 1 w 21665"/>
              <a:gd name="connsiteY0" fmla="*/ 0 h 25523"/>
              <a:gd name="connsiteX1" fmla="*/ 21651 w 21665"/>
              <a:gd name="connsiteY1" fmla="*/ 113 h 25523"/>
              <a:gd name="connsiteX2" fmla="*/ 21665 w 21665"/>
              <a:gd name="connsiteY2" fmla="*/ 15989 h 25523"/>
              <a:gd name="connsiteX3" fmla="*/ 8845 w 21665"/>
              <a:gd name="connsiteY3" fmla="*/ 25444 h 25523"/>
              <a:gd name="connsiteX4" fmla="*/ 15 w 21665"/>
              <a:gd name="connsiteY4" fmla="*/ 20774 h 25523"/>
              <a:gd name="connsiteX5" fmla="*/ 1 w 21665"/>
              <a:gd name="connsiteY5" fmla="*/ 0 h 25523"/>
              <a:gd name="connsiteX0" fmla="*/ 19 w 21651"/>
              <a:gd name="connsiteY0" fmla="*/ 51 h 25410"/>
              <a:gd name="connsiteX1" fmla="*/ 21637 w 21651"/>
              <a:gd name="connsiteY1" fmla="*/ 0 h 25410"/>
              <a:gd name="connsiteX2" fmla="*/ 21651 w 21651"/>
              <a:gd name="connsiteY2" fmla="*/ 15876 h 25410"/>
              <a:gd name="connsiteX3" fmla="*/ 8831 w 21651"/>
              <a:gd name="connsiteY3" fmla="*/ 25331 h 25410"/>
              <a:gd name="connsiteX4" fmla="*/ 1 w 21651"/>
              <a:gd name="connsiteY4" fmla="*/ 20661 h 25410"/>
              <a:gd name="connsiteX5" fmla="*/ 19 w 21651"/>
              <a:gd name="connsiteY5" fmla="*/ 51 h 25410"/>
              <a:gd name="connsiteX0" fmla="*/ 1 w 21665"/>
              <a:gd name="connsiteY0" fmla="*/ 0 h 25424"/>
              <a:gd name="connsiteX1" fmla="*/ 21651 w 21665"/>
              <a:gd name="connsiteY1" fmla="*/ 14 h 25424"/>
              <a:gd name="connsiteX2" fmla="*/ 21665 w 21665"/>
              <a:gd name="connsiteY2" fmla="*/ 15890 h 25424"/>
              <a:gd name="connsiteX3" fmla="*/ 8845 w 21665"/>
              <a:gd name="connsiteY3" fmla="*/ 25345 h 25424"/>
              <a:gd name="connsiteX4" fmla="*/ 15 w 21665"/>
              <a:gd name="connsiteY4" fmla="*/ 20675 h 25424"/>
              <a:gd name="connsiteX5" fmla="*/ 1 w 21665"/>
              <a:gd name="connsiteY5" fmla="*/ 0 h 25424"/>
              <a:gd name="connsiteX0" fmla="*/ 35 w 21651"/>
              <a:gd name="connsiteY0" fmla="*/ 19 h 25410"/>
              <a:gd name="connsiteX1" fmla="*/ 21637 w 21651"/>
              <a:gd name="connsiteY1" fmla="*/ 0 h 25410"/>
              <a:gd name="connsiteX2" fmla="*/ 21651 w 21651"/>
              <a:gd name="connsiteY2" fmla="*/ 15876 h 25410"/>
              <a:gd name="connsiteX3" fmla="*/ 8831 w 21651"/>
              <a:gd name="connsiteY3" fmla="*/ 25331 h 25410"/>
              <a:gd name="connsiteX4" fmla="*/ 1 w 21651"/>
              <a:gd name="connsiteY4" fmla="*/ 20661 h 25410"/>
              <a:gd name="connsiteX5" fmla="*/ 35 w 21651"/>
              <a:gd name="connsiteY5" fmla="*/ 19 h 25410"/>
              <a:gd name="connsiteX0" fmla="*/ 3 w 21619"/>
              <a:gd name="connsiteY0" fmla="*/ 19 h 25410"/>
              <a:gd name="connsiteX1" fmla="*/ 21605 w 21619"/>
              <a:gd name="connsiteY1" fmla="*/ 0 h 25410"/>
              <a:gd name="connsiteX2" fmla="*/ 21619 w 21619"/>
              <a:gd name="connsiteY2" fmla="*/ 15876 h 25410"/>
              <a:gd name="connsiteX3" fmla="*/ 8799 w 21619"/>
              <a:gd name="connsiteY3" fmla="*/ 25331 h 25410"/>
              <a:gd name="connsiteX4" fmla="*/ 1 w 21619"/>
              <a:gd name="connsiteY4" fmla="*/ 20661 h 25410"/>
              <a:gd name="connsiteX5" fmla="*/ 3 w 21619"/>
              <a:gd name="connsiteY5" fmla="*/ 19 h 25410"/>
              <a:gd name="connsiteX0" fmla="*/ 13 w 21629"/>
              <a:gd name="connsiteY0" fmla="*/ 19 h 25467"/>
              <a:gd name="connsiteX1" fmla="*/ 21615 w 21629"/>
              <a:gd name="connsiteY1" fmla="*/ 0 h 25467"/>
              <a:gd name="connsiteX2" fmla="*/ 21629 w 21629"/>
              <a:gd name="connsiteY2" fmla="*/ 15876 h 25467"/>
              <a:gd name="connsiteX3" fmla="*/ 8809 w 21629"/>
              <a:gd name="connsiteY3" fmla="*/ 25331 h 25467"/>
              <a:gd name="connsiteX4" fmla="*/ 11 w 21629"/>
              <a:gd name="connsiteY4" fmla="*/ 20661 h 25467"/>
              <a:gd name="connsiteX5" fmla="*/ 13 w 21629"/>
              <a:gd name="connsiteY5" fmla="*/ 19 h 25467"/>
              <a:gd name="connsiteX0" fmla="*/ 3 w 21619"/>
              <a:gd name="connsiteY0" fmla="*/ 19 h 25398"/>
              <a:gd name="connsiteX1" fmla="*/ 21605 w 21619"/>
              <a:gd name="connsiteY1" fmla="*/ 0 h 25398"/>
              <a:gd name="connsiteX2" fmla="*/ 21619 w 21619"/>
              <a:gd name="connsiteY2" fmla="*/ 15876 h 25398"/>
              <a:gd name="connsiteX3" fmla="*/ 8799 w 21619"/>
              <a:gd name="connsiteY3" fmla="*/ 25331 h 25398"/>
              <a:gd name="connsiteX4" fmla="*/ 1 w 21619"/>
              <a:gd name="connsiteY4" fmla="*/ 20661 h 25398"/>
              <a:gd name="connsiteX5" fmla="*/ 3 w 21619"/>
              <a:gd name="connsiteY5" fmla="*/ 19 h 25398"/>
              <a:gd name="connsiteX0" fmla="*/ 8 w 21624"/>
              <a:gd name="connsiteY0" fmla="*/ 19 h 25460"/>
              <a:gd name="connsiteX1" fmla="*/ 21610 w 21624"/>
              <a:gd name="connsiteY1" fmla="*/ 0 h 25460"/>
              <a:gd name="connsiteX2" fmla="*/ 21624 w 21624"/>
              <a:gd name="connsiteY2" fmla="*/ 15876 h 25460"/>
              <a:gd name="connsiteX3" fmla="*/ 8804 w 21624"/>
              <a:gd name="connsiteY3" fmla="*/ 25331 h 25460"/>
              <a:gd name="connsiteX4" fmla="*/ 6 w 21624"/>
              <a:gd name="connsiteY4" fmla="*/ 20661 h 25460"/>
              <a:gd name="connsiteX5" fmla="*/ 8 w 21624"/>
              <a:gd name="connsiteY5" fmla="*/ 19 h 25460"/>
              <a:gd name="connsiteX0" fmla="*/ 8 w 21624"/>
              <a:gd name="connsiteY0" fmla="*/ 19 h 25460"/>
              <a:gd name="connsiteX1" fmla="*/ 21610 w 21624"/>
              <a:gd name="connsiteY1" fmla="*/ 0 h 25460"/>
              <a:gd name="connsiteX2" fmla="*/ 21624 w 21624"/>
              <a:gd name="connsiteY2" fmla="*/ 15876 h 25460"/>
              <a:gd name="connsiteX3" fmla="*/ 8868 w 21624"/>
              <a:gd name="connsiteY3" fmla="*/ 25331 h 25460"/>
              <a:gd name="connsiteX4" fmla="*/ 6 w 21624"/>
              <a:gd name="connsiteY4" fmla="*/ 20661 h 25460"/>
              <a:gd name="connsiteX5" fmla="*/ 8 w 21624"/>
              <a:gd name="connsiteY5" fmla="*/ 19 h 25460"/>
              <a:gd name="connsiteX0" fmla="*/ 2 w 21618"/>
              <a:gd name="connsiteY0" fmla="*/ 19 h 25381"/>
              <a:gd name="connsiteX1" fmla="*/ 21604 w 21618"/>
              <a:gd name="connsiteY1" fmla="*/ 0 h 25381"/>
              <a:gd name="connsiteX2" fmla="*/ 21618 w 21618"/>
              <a:gd name="connsiteY2" fmla="*/ 15876 h 25381"/>
              <a:gd name="connsiteX3" fmla="*/ 8862 w 21618"/>
              <a:gd name="connsiteY3" fmla="*/ 25331 h 25381"/>
              <a:gd name="connsiteX4" fmla="*/ 16 w 21618"/>
              <a:gd name="connsiteY4" fmla="*/ 19875 h 25381"/>
              <a:gd name="connsiteX5" fmla="*/ 2 w 21618"/>
              <a:gd name="connsiteY5" fmla="*/ 19 h 25381"/>
              <a:gd name="connsiteX0" fmla="*/ 2 w 21618"/>
              <a:gd name="connsiteY0" fmla="*/ 19 h 25372"/>
              <a:gd name="connsiteX1" fmla="*/ 21604 w 21618"/>
              <a:gd name="connsiteY1" fmla="*/ 0 h 25372"/>
              <a:gd name="connsiteX2" fmla="*/ 21618 w 21618"/>
              <a:gd name="connsiteY2" fmla="*/ 15876 h 25372"/>
              <a:gd name="connsiteX3" fmla="*/ 8862 w 21618"/>
              <a:gd name="connsiteY3" fmla="*/ 25331 h 25372"/>
              <a:gd name="connsiteX4" fmla="*/ 16 w 21618"/>
              <a:gd name="connsiteY4" fmla="*/ 19875 h 25372"/>
              <a:gd name="connsiteX5" fmla="*/ 2 w 21618"/>
              <a:gd name="connsiteY5" fmla="*/ 19 h 25372"/>
              <a:gd name="connsiteX0" fmla="*/ 2 w 21618"/>
              <a:gd name="connsiteY0" fmla="*/ 19 h 25463"/>
              <a:gd name="connsiteX1" fmla="*/ 21604 w 21618"/>
              <a:gd name="connsiteY1" fmla="*/ 0 h 25463"/>
              <a:gd name="connsiteX2" fmla="*/ 21618 w 21618"/>
              <a:gd name="connsiteY2" fmla="*/ 15876 h 25463"/>
              <a:gd name="connsiteX3" fmla="*/ 8862 w 21618"/>
              <a:gd name="connsiteY3" fmla="*/ 25331 h 25463"/>
              <a:gd name="connsiteX4" fmla="*/ 16 w 21618"/>
              <a:gd name="connsiteY4" fmla="*/ 21676 h 25463"/>
              <a:gd name="connsiteX5" fmla="*/ 2 w 21618"/>
              <a:gd name="connsiteY5" fmla="*/ 19 h 25463"/>
              <a:gd name="connsiteX0" fmla="*/ 2 w 21618"/>
              <a:gd name="connsiteY0" fmla="*/ 19 h 24807"/>
              <a:gd name="connsiteX1" fmla="*/ 21604 w 21618"/>
              <a:gd name="connsiteY1" fmla="*/ 0 h 24807"/>
              <a:gd name="connsiteX2" fmla="*/ 21618 w 21618"/>
              <a:gd name="connsiteY2" fmla="*/ 15876 h 24807"/>
              <a:gd name="connsiteX3" fmla="*/ 11605 w 21618"/>
              <a:gd name="connsiteY3" fmla="*/ 24807 h 24807"/>
              <a:gd name="connsiteX4" fmla="*/ 16 w 21618"/>
              <a:gd name="connsiteY4" fmla="*/ 21676 h 24807"/>
              <a:gd name="connsiteX5" fmla="*/ 2 w 21618"/>
              <a:gd name="connsiteY5" fmla="*/ 19 h 24807"/>
              <a:gd name="connsiteX0" fmla="*/ 2 w 21618"/>
              <a:gd name="connsiteY0" fmla="*/ 19 h 25368"/>
              <a:gd name="connsiteX1" fmla="*/ 21604 w 21618"/>
              <a:gd name="connsiteY1" fmla="*/ 0 h 25368"/>
              <a:gd name="connsiteX2" fmla="*/ 21618 w 21618"/>
              <a:gd name="connsiteY2" fmla="*/ 15876 h 25368"/>
              <a:gd name="connsiteX3" fmla="*/ 11605 w 21618"/>
              <a:gd name="connsiteY3" fmla="*/ 24807 h 25368"/>
              <a:gd name="connsiteX4" fmla="*/ 16 w 21618"/>
              <a:gd name="connsiteY4" fmla="*/ 21676 h 25368"/>
              <a:gd name="connsiteX5" fmla="*/ 2 w 21618"/>
              <a:gd name="connsiteY5" fmla="*/ 19 h 25368"/>
              <a:gd name="connsiteX0" fmla="*/ 2 w 21618"/>
              <a:gd name="connsiteY0" fmla="*/ 19 h 25412"/>
              <a:gd name="connsiteX1" fmla="*/ 21604 w 21618"/>
              <a:gd name="connsiteY1" fmla="*/ 0 h 25412"/>
              <a:gd name="connsiteX2" fmla="*/ 21618 w 21618"/>
              <a:gd name="connsiteY2" fmla="*/ 15876 h 25412"/>
              <a:gd name="connsiteX3" fmla="*/ 11605 w 21618"/>
              <a:gd name="connsiteY3" fmla="*/ 24807 h 25412"/>
              <a:gd name="connsiteX4" fmla="*/ 16 w 21618"/>
              <a:gd name="connsiteY4" fmla="*/ 21676 h 25412"/>
              <a:gd name="connsiteX5" fmla="*/ 2 w 21618"/>
              <a:gd name="connsiteY5" fmla="*/ 19 h 25412"/>
              <a:gd name="connsiteX0" fmla="*/ 2 w 21618"/>
              <a:gd name="connsiteY0" fmla="*/ 19 h 25438"/>
              <a:gd name="connsiteX1" fmla="*/ 21604 w 21618"/>
              <a:gd name="connsiteY1" fmla="*/ 0 h 25438"/>
              <a:gd name="connsiteX2" fmla="*/ 21618 w 21618"/>
              <a:gd name="connsiteY2" fmla="*/ 15876 h 25438"/>
              <a:gd name="connsiteX3" fmla="*/ 11605 w 21618"/>
              <a:gd name="connsiteY3" fmla="*/ 24807 h 25438"/>
              <a:gd name="connsiteX4" fmla="*/ 16 w 21618"/>
              <a:gd name="connsiteY4" fmla="*/ 21676 h 25438"/>
              <a:gd name="connsiteX5" fmla="*/ 2 w 21618"/>
              <a:gd name="connsiteY5" fmla="*/ 19 h 2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18" h="25438">
                <a:moveTo>
                  <a:pt x="2" y="19"/>
                </a:moveTo>
                <a:lnTo>
                  <a:pt x="21604" y="0"/>
                </a:lnTo>
                <a:cubicBezTo>
                  <a:pt x="21609" y="5292"/>
                  <a:pt x="21613" y="10584"/>
                  <a:pt x="21618" y="15876"/>
                </a:cubicBezTo>
                <a:cubicBezTo>
                  <a:pt x="21569" y="15829"/>
                  <a:pt x="18653" y="22695"/>
                  <a:pt x="11605" y="24807"/>
                </a:cubicBezTo>
                <a:cubicBezTo>
                  <a:pt x="4557" y="26919"/>
                  <a:pt x="1329" y="23178"/>
                  <a:pt x="16" y="21676"/>
                </a:cubicBezTo>
                <a:cubicBezTo>
                  <a:pt x="23" y="14460"/>
                  <a:pt x="-5" y="7235"/>
                  <a:pt x="2" y="19"/>
                </a:cubicBezTo>
                <a:close/>
              </a:path>
            </a:pathLst>
          </a:custGeom>
          <a:noFill/>
        </p:spPr>
        <p:txBody>
          <a:bodyPr/>
          <a:lstStyle/>
          <a:p>
            <a:endParaRPr lang="en-US"/>
          </a:p>
        </p:txBody>
      </p:sp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xmlns="" id="{731D1919-A60E-124E-A315-8E3A6CC883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5857" y="136525"/>
            <a:ext cx="7493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83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65139"/>
            <a:ext cx="10363200" cy="14319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950384" y="631348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201584" y="631348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773584" y="631348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327F60A-C725-4A61-9A66-8BED004CDFA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675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258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E971E1-92C2-4C4B-801E-38B79C023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4D92FA-FCFC-7E48-B57D-8FC5406E8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B0B130-1B23-384A-9E15-7AFDD4D0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AC564C-6533-3A4B-96CE-45845222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216458-7033-D748-9F63-8C1AB90B3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6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16C9D48-0152-FB40-BB4D-3AC5595AE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303"/>
            <a:ext cx="4335261" cy="25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52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DCD31B-583A-9042-8B68-B53B7D5D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DF4B0D-15DD-C044-8A33-BF66157AC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C301B7-79B6-6A4E-8FEB-9F3656DF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CD8C37-CBB7-5C48-81DA-9870CFA9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4CD367-AC59-A84E-A324-B77945F9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05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0A4907-6A7F-994D-BAD0-21D366705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6FF1ED-E4A7-744D-B469-930269ABB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EE86B6-0CBF-F44B-B676-DB533AD5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FC582A-5623-2545-A867-BB9C7466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F66098-1924-314D-BFBA-8D44CDEA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97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83C929-7BDE-524E-BAC9-5E3D461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F01EB1-8EFC-F348-9F10-81366F328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F147A1-1E08-194D-876F-02EBA3929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E56AF6-5CD3-B840-87EE-2FAB15DF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85B868-61A3-AF40-9383-CB41F717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B70AEF-02B5-2E4C-ADEE-334FCDDE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04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CBB697-D3DB-A44A-A4BC-2335296CD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678E80-0BD6-1542-8AC4-8757DE9DE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E3F02E-7369-4A4C-8396-8E8966F9E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D6BB1E-00C8-D74A-865C-F2C21A489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D76FA01-03AF-4141-BEB7-D484BD06C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981B320-0F99-BE41-96BC-240A4CE2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641A129-EAF7-9444-8253-7CBAC341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B94C66C-60AB-7447-B4FD-E5BBD4C0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19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78F128-0E77-B341-A235-A04B7BC0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9BB069-8EBC-6646-96A6-4812E3887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34BB4C-4E0E-3D48-830D-D498F471F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EF14C6-7779-8D45-9DE0-D3CCBB823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80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06242A-00AE-9F4B-A0A2-14787182A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D63B69-2B66-B749-B992-AADF4F10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3F5602-C2DA-2A41-B7ED-7878CE27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90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0A00CF-6187-7044-AFE2-1E680E5D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1F86A2-2A70-9E48-AB4E-42ACEFA02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71EE8C-88D9-7F40-A267-668E02752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473C1D-54DC-9644-9F46-C0CE5E84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D6DCC7-B668-184D-8426-D7985B1C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05D584-0542-6C49-BAED-59CBD066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2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D95045-5EF0-DF40-B95E-D45171BF7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2001F6-245F-4C47-BEC8-D61A50F37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D29DA7-9717-A04D-8EDA-0CDBC2D6C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61444B-353C-FB4B-A344-CBA3AEA9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3573B7-46BC-724F-9A33-37772B3C9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D18045-9593-9C42-9968-F5AC10B4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BE2BC6-A66E-5647-A51C-283F9EA79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AA1AF8-D22F-314D-921D-A587E1BF6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D5973C-850F-6143-A8E6-8AC03DD0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124866-EB01-EE40-B7A7-183B432A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77423-A314-324A-91A0-17A4C868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47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8A6C91-E838-A847-BD38-04B72F5BD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922DF3-E0FE-BA42-A65A-11FAE8899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3AED4A-E8DB-834C-BA0D-CD47E415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D13FB0-5A8A-904C-9782-844338F4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EB0674-6CC8-954C-87DF-399951DB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7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xmlns="" id="{5C032166-701F-AB44-92D4-C64C330D764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819" y="-15680"/>
            <a:ext cx="10055894" cy="560579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26 w 21626"/>
              <a:gd name="connsiteY0" fmla="*/ 0 h 29962"/>
              <a:gd name="connsiteX1" fmla="*/ 21626 w 21626"/>
              <a:gd name="connsiteY1" fmla="*/ 0 h 29962"/>
              <a:gd name="connsiteX2" fmla="*/ 21626 w 21626"/>
              <a:gd name="connsiteY2" fmla="*/ 17322 h 29962"/>
              <a:gd name="connsiteX3" fmla="*/ 0 w 21626"/>
              <a:gd name="connsiteY3" fmla="*/ 29387 h 29962"/>
              <a:gd name="connsiteX4" fmla="*/ 26 w 21626"/>
              <a:gd name="connsiteY4" fmla="*/ 0 h 29962"/>
              <a:gd name="connsiteX0" fmla="*/ 39 w 21639"/>
              <a:gd name="connsiteY0" fmla="*/ 0 h 30031"/>
              <a:gd name="connsiteX1" fmla="*/ 21639 w 21639"/>
              <a:gd name="connsiteY1" fmla="*/ 0 h 30031"/>
              <a:gd name="connsiteX2" fmla="*/ 21639 w 21639"/>
              <a:gd name="connsiteY2" fmla="*/ 17322 h 30031"/>
              <a:gd name="connsiteX3" fmla="*/ 0 w 21639"/>
              <a:gd name="connsiteY3" fmla="*/ 29459 h 30031"/>
              <a:gd name="connsiteX4" fmla="*/ 39 w 21639"/>
              <a:gd name="connsiteY4" fmla="*/ 0 h 30031"/>
              <a:gd name="connsiteX0" fmla="*/ 39 w 21639"/>
              <a:gd name="connsiteY0" fmla="*/ 0 h 30201"/>
              <a:gd name="connsiteX1" fmla="*/ 21639 w 21639"/>
              <a:gd name="connsiteY1" fmla="*/ 0 h 30201"/>
              <a:gd name="connsiteX2" fmla="*/ 21626 w 21639"/>
              <a:gd name="connsiteY2" fmla="*/ 21534 h 30201"/>
              <a:gd name="connsiteX3" fmla="*/ 0 w 21639"/>
              <a:gd name="connsiteY3" fmla="*/ 29459 h 30201"/>
              <a:gd name="connsiteX4" fmla="*/ 39 w 21639"/>
              <a:gd name="connsiteY4" fmla="*/ 0 h 30201"/>
              <a:gd name="connsiteX0" fmla="*/ 39 w 21639"/>
              <a:gd name="connsiteY0" fmla="*/ 0 h 31581"/>
              <a:gd name="connsiteX1" fmla="*/ 21639 w 21639"/>
              <a:gd name="connsiteY1" fmla="*/ 0 h 31581"/>
              <a:gd name="connsiteX2" fmla="*/ 21626 w 21639"/>
              <a:gd name="connsiteY2" fmla="*/ 21534 h 31581"/>
              <a:gd name="connsiteX3" fmla="*/ 0 w 21639"/>
              <a:gd name="connsiteY3" fmla="*/ 29459 h 31581"/>
              <a:gd name="connsiteX4" fmla="*/ 39 w 21639"/>
              <a:gd name="connsiteY4" fmla="*/ 0 h 31581"/>
              <a:gd name="connsiteX0" fmla="*/ 39 w 21639"/>
              <a:gd name="connsiteY0" fmla="*/ 0 h 32002"/>
              <a:gd name="connsiteX1" fmla="*/ 21639 w 21639"/>
              <a:gd name="connsiteY1" fmla="*/ 0 h 32002"/>
              <a:gd name="connsiteX2" fmla="*/ 21626 w 21639"/>
              <a:gd name="connsiteY2" fmla="*/ 21534 h 32002"/>
              <a:gd name="connsiteX3" fmla="*/ 16268 w 21639"/>
              <a:gd name="connsiteY3" fmla="*/ 29590 h 32002"/>
              <a:gd name="connsiteX4" fmla="*/ 0 w 21639"/>
              <a:gd name="connsiteY4" fmla="*/ 29459 h 32002"/>
              <a:gd name="connsiteX5" fmla="*/ 39 w 21639"/>
              <a:gd name="connsiteY5" fmla="*/ 0 h 32002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457"/>
              <a:gd name="connsiteX1" fmla="*/ 21639 w 21639"/>
              <a:gd name="connsiteY1" fmla="*/ 0 h 34457"/>
              <a:gd name="connsiteX2" fmla="*/ 21626 w 21639"/>
              <a:gd name="connsiteY2" fmla="*/ 21534 h 34457"/>
              <a:gd name="connsiteX3" fmla="*/ 11685 w 21639"/>
              <a:gd name="connsiteY3" fmla="*/ 33730 h 34457"/>
              <a:gd name="connsiteX4" fmla="*/ 0 w 21639"/>
              <a:gd name="connsiteY4" fmla="*/ 29459 h 34457"/>
              <a:gd name="connsiteX5" fmla="*/ 39 w 21639"/>
              <a:gd name="connsiteY5" fmla="*/ 0 h 34457"/>
              <a:gd name="connsiteX0" fmla="*/ 39 w 21639"/>
              <a:gd name="connsiteY0" fmla="*/ 0 h 35176"/>
              <a:gd name="connsiteX1" fmla="*/ 21639 w 21639"/>
              <a:gd name="connsiteY1" fmla="*/ 0 h 35176"/>
              <a:gd name="connsiteX2" fmla="*/ 21626 w 21639"/>
              <a:gd name="connsiteY2" fmla="*/ 21534 h 35176"/>
              <a:gd name="connsiteX3" fmla="*/ 11685 w 21639"/>
              <a:gd name="connsiteY3" fmla="*/ 33730 h 35176"/>
              <a:gd name="connsiteX4" fmla="*/ 7376 w 21639"/>
              <a:gd name="connsiteY4" fmla="*/ 34471 h 35176"/>
              <a:gd name="connsiteX5" fmla="*/ 0 w 21639"/>
              <a:gd name="connsiteY5" fmla="*/ 29459 h 35176"/>
              <a:gd name="connsiteX6" fmla="*/ 39 w 21639"/>
              <a:gd name="connsiteY6" fmla="*/ 0 h 35176"/>
              <a:gd name="connsiteX0" fmla="*/ 39 w 21639"/>
              <a:gd name="connsiteY0" fmla="*/ 0 h 34936"/>
              <a:gd name="connsiteX1" fmla="*/ 21639 w 21639"/>
              <a:gd name="connsiteY1" fmla="*/ 0 h 34936"/>
              <a:gd name="connsiteX2" fmla="*/ 21626 w 21639"/>
              <a:gd name="connsiteY2" fmla="*/ 21534 h 34936"/>
              <a:gd name="connsiteX3" fmla="*/ 11685 w 21639"/>
              <a:gd name="connsiteY3" fmla="*/ 33730 h 34936"/>
              <a:gd name="connsiteX4" fmla="*/ 7376 w 21639"/>
              <a:gd name="connsiteY4" fmla="*/ 34471 h 34936"/>
              <a:gd name="connsiteX5" fmla="*/ 0 w 21639"/>
              <a:gd name="connsiteY5" fmla="*/ 29459 h 34936"/>
              <a:gd name="connsiteX6" fmla="*/ 39 w 21639"/>
              <a:gd name="connsiteY6" fmla="*/ 0 h 34936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708"/>
              <a:gd name="connsiteX1" fmla="*/ 21639 w 21639"/>
              <a:gd name="connsiteY1" fmla="*/ 0 h 34708"/>
              <a:gd name="connsiteX2" fmla="*/ 21626 w 21639"/>
              <a:gd name="connsiteY2" fmla="*/ 21534 h 34708"/>
              <a:gd name="connsiteX3" fmla="*/ 11685 w 21639"/>
              <a:gd name="connsiteY3" fmla="*/ 33730 h 34708"/>
              <a:gd name="connsiteX4" fmla="*/ 7420 w 21639"/>
              <a:gd name="connsiteY4" fmla="*/ 33748 h 34708"/>
              <a:gd name="connsiteX5" fmla="*/ 0 w 21639"/>
              <a:gd name="connsiteY5" fmla="*/ 29459 h 34708"/>
              <a:gd name="connsiteX6" fmla="*/ 39 w 21639"/>
              <a:gd name="connsiteY6" fmla="*/ 0 h 34708"/>
              <a:gd name="connsiteX0" fmla="*/ 39 w 21639"/>
              <a:gd name="connsiteY0" fmla="*/ 0 h 34534"/>
              <a:gd name="connsiteX1" fmla="*/ 21639 w 21639"/>
              <a:gd name="connsiteY1" fmla="*/ 0 h 34534"/>
              <a:gd name="connsiteX2" fmla="*/ 21626 w 21639"/>
              <a:gd name="connsiteY2" fmla="*/ 21534 h 34534"/>
              <a:gd name="connsiteX3" fmla="*/ 11685 w 21639"/>
              <a:gd name="connsiteY3" fmla="*/ 33730 h 34534"/>
              <a:gd name="connsiteX4" fmla="*/ 7420 w 21639"/>
              <a:gd name="connsiteY4" fmla="*/ 33748 h 34534"/>
              <a:gd name="connsiteX5" fmla="*/ 0 w 21639"/>
              <a:gd name="connsiteY5" fmla="*/ 29459 h 34534"/>
              <a:gd name="connsiteX6" fmla="*/ 39 w 21639"/>
              <a:gd name="connsiteY6" fmla="*/ 0 h 34534"/>
              <a:gd name="connsiteX0" fmla="*/ 39 w 21639"/>
              <a:gd name="connsiteY0" fmla="*/ 0 h 34723"/>
              <a:gd name="connsiteX1" fmla="*/ 21639 w 21639"/>
              <a:gd name="connsiteY1" fmla="*/ 0 h 34723"/>
              <a:gd name="connsiteX2" fmla="*/ 21626 w 21639"/>
              <a:gd name="connsiteY2" fmla="*/ 21534 h 34723"/>
              <a:gd name="connsiteX3" fmla="*/ 11685 w 21639"/>
              <a:gd name="connsiteY3" fmla="*/ 33730 h 34723"/>
              <a:gd name="connsiteX4" fmla="*/ 7420 w 21639"/>
              <a:gd name="connsiteY4" fmla="*/ 34552 h 34723"/>
              <a:gd name="connsiteX5" fmla="*/ 0 w 21639"/>
              <a:gd name="connsiteY5" fmla="*/ 29459 h 34723"/>
              <a:gd name="connsiteX6" fmla="*/ 39 w 21639"/>
              <a:gd name="connsiteY6" fmla="*/ 0 h 34723"/>
              <a:gd name="connsiteX0" fmla="*/ 39 w 21639"/>
              <a:gd name="connsiteY0" fmla="*/ 0 h 34797"/>
              <a:gd name="connsiteX1" fmla="*/ 21639 w 21639"/>
              <a:gd name="connsiteY1" fmla="*/ 0 h 34797"/>
              <a:gd name="connsiteX2" fmla="*/ 21626 w 21639"/>
              <a:gd name="connsiteY2" fmla="*/ 21534 h 34797"/>
              <a:gd name="connsiteX3" fmla="*/ 11685 w 21639"/>
              <a:gd name="connsiteY3" fmla="*/ 33730 h 34797"/>
              <a:gd name="connsiteX4" fmla="*/ 7420 w 21639"/>
              <a:gd name="connsiteY4" fmla="*/ 34552 h 34797"/>
              <a:gd name="connsiteX5" fmla="*/ 0 w 21639"/>
              <a:gd name="connsiteY5" fmla="*/ 29459 h 34797"/>
              <a:gd name="connsiteX6" fmla="*/ 39 w 21639"/>
              <a:gd name="connsiteY6" fmla="*/ 0 h 34797"/>
              <a:gd name="connsiteX0" fmla="*/ 39 w 21639"/>
              <a:gd name="connsiteY0" fmla="*/ 0 h 34734"/>
              <a:gd name="connsiteX1" fmla="*/ 21639 w 21639"/>
              <a:gd name="connsiteY1" fmla="*/ 0 h 34734"/>
              <a:gd name="connsiteX2" fmla="*/ 21626 w 21639"/>
              <a:gd name="connsiteY2" fmla="*/ 21534 h 34734"/>
              <a:gd name="connsiteX3" fmla="*/ 11685 w 21639"/>
              <a:gd name="connsiteY3" fmla="*/ 33730 h 34734"/>
              <a:gd name="connsiteX4" fmla="*/ 7348 w 21639"/>
              <a:gd name="connsiteY4" fmla="*/ 34351 h 34734"/>
              <a:gd name="connsiteX5" fmla="*/ 0 w 21639"/>
              <a:gd name="connsiteY5" fmla="*/ 29459 h 34734"/>
              <a:gd name="connsiteX6" fmla="*/ 39 w 21639"/>
              <a:gd name="connsiteY6" fmla="*/ 0 h 34734"/>
              <a:gd name="connsiteX0" fmla="*/ 39 w 21639"/>
              <a:gd name="connsiteY0" fmla="*/ 0 h 34734"/>
              <a:gd name="connsiteX1" fmla="*/ 21639 w 21639"/>
              <a:gd name="connsiteY1" fmla="*/ 0 h 34734"/>
              <a:gd name="connsiteX2" fmla="*/ 21626 w 21639"/>
              <a:gd name="connsiteY2" fmla="*/ 21534 h 34734"/>
              <a:gd name="connsiteX3" fmla="*/ 11685 w 21639"/>
              <a:gd name="connsiteY3" fmla="*/ 33730 h 34734"/>
              <a:gd name="connsiteX4" fmla="*/ 7348 w 21639"/>
              <a:gd name="connsiteY4" fmla="*/ 34351 h 34734"/>
              <a:gd name="connsiteX5" fmla="*/ 0 w 21639"/>
              <a:gd name="connsiteY5" fmla="*/ 29459 h 34734"/>
              <a:gd name="connsiteX6" fmla="*/ 39 w 21639"/>
              <a:gd name="connsiteY6" fmla="*/ 0 h 34734"/>
              <a:gd name="connsiteX0" fmla="*/ 39 w 21639"/>
              <a:gd name="connsiteY0" fmla="*/ 0 h 34771"/>
              <a:gd name="connsiteX1" fmla="*/ 21639 w 21639"/>
              <a:gd name="connsiteY1" fmla="*/ 0 h 34771"/>
              <a:gd name="connsiteX2" fmla="*/ 21626 w 21639"/>
              <a:gd name="connsiteY2" fmla="*/ 21534 h 34771"/>
              <a:gd name="connsiteX3" fmla="*/ 11728 w 21639"/>
              <a:gd name="connsiteY3" fmla="*/ 33047 h 34771"/>
              <a:gd name="connsiteX4" fmla="*/ 7348 w 21639"/>
              <a:gd name="connsiteY4" fmla="*/ 34351 h 34771"/>
              <a:gd name="connsiteX5" fmla="*/ 0 w 21639"/>
              <a:gd name="connsiteY5" fmla="*/ 29459 h 34771"/>
              <a:gd name="connsiteX6" fmla="*/ 39 w 21639"/>
              <a:gd name="connsiteY6" fmla="*/ 0 h 34771"/>
              <a:gd name="connsiteX0" fmla="*/ 39 w 21639"/>
              <a:gd name="connsiteY0" fmla="*/ 0 h 35140"/>
              <a:gd name="connsiteX1" fmla="*/ 21639 w 21639"/>
              <a:gd name="connsiteY1" fmla="*/ 0 h 35140"/>
              <a:gd name="connsiteX2" fmla="*/ 21626 w 21639"/>
              <a:gd name="connsiteY2" fmla="*/ 21534 h 35140"/>
              <a:gd name="connsiteX3" fmla="*/ 11670 w 21639"/>
              <a:gd name="connsiteY3" fmla="*/ 33770 h 35140"/>
              <a:gd name="connsiteX4" fmla="*/ 7348 w 21639"/>
              <a:gd name="connsiteY4" fmla="*/ 34351 h 35140"/>
              <a:gd name="connsiteX5" fmla="*/ 0 w 21639"/>
              <a:gd name="connsiteY5" fmla="*/ 29459 h 35140"/>
              <a:gd name="connsiteX6" fmla="*/ 39 w 21639"/>
              <a:gd name="connsiteY6" fmla="*/ 0 h 35140"/>
              <a:gd name="connsiteX0" fmla="*/ 39 w 21639"/>
              <a:gd name="connsiteY0" fmla="*/ 0 h 34765"/>
              <a:gd name="connsiteX1" fmla="*/ 21639 w 21639"/>
              <a:gd name="connsiteY1" fmla="*/ 0 h 34765"/>
              <a:gd name="connsiteX2" fmla="*/ 21626 w 21639"/>
              <a:gd name="connsiteY2" fmla="*/ 21534 h 34765"/>
              <a:gd name="connsiteX3" fmla="*/ 11670 w 21639"/>
              <a:gd name="connsiteY3" fmla="*/ 33770 h 34765"/>
              <a:gd name="connsiteX4" fmla="*/ 7348 w 21639"/>
              <a:gd name="connsiteY4" fmla="*/ 34351 h 34765"/>
              <a:gd name="connsiteX5" fmla="*/ 0 w 21639"/>
              <a:gd name="connsiteY5" fmla="*/ 29459 h 34765"/>
              <a:gd name="connsiteX6" fmla="*/ 39 w 21639"/>
              <a:gd name="connsiteY6" fmla="*/ 0 h 34765"/>
              <a:gd name="connsiteX0" fmla="*/ 39 w 21639"/>
              <a:gd name="connsiteY0" fmla="*/ 0 h 34579"/>
              <a:gd name="connsiteX1" fmla="*/ 21639 w 21639"/>
              <a:gd name="connsiteY1" fmla="*/ 0 h 34579"/>
              <a:gd name="connsiteX2" fmla="*/ 21626 w 21639"/>
              <a:gd name="connsiteY2" fmla="*/ 21534 h 34579"/>
              <a:gd name="connsiteX3" fmla="*/ 11670 w 21639"/>
              <a:gd name="connsiteY3" fmla="*/ 33770 h 34579"/>
              <a:gd name="connsiteX4" fmla="*/ 7348 w 21639"/>
              <a:gd name="connsiteY4" fmla="*/ 34351 h 34579"/>
              <a:gd name="connsiteX5" fmla="*/ 0 w 21639"/>
              <a:gd name="connsiteY5" fmla="*/ 29459 h 34579"/>
              <a:gd name="connsiteX6" fmla="*/ 39 w 21639"/>
              <a:gd name="connsiteY6" fmla="*/ 0 h 34579"/>
              <a:gd name="connsiteX0" fmla="*/ 39 w 21639"/>
              <a:gd name="connsiteY0" fmla="*/ 0 h 34071"/>
              <a:gd name="connsiteX1" fmla="*/ 21639 w 21639"/>
              <a:gd name="connsiteY1" fmla="*/ 0 h 34071"/>
              <a:gd name="connsiteX2" fmla="*/ 21626 w 21639"/>
              <a:gd name="connsiteY2" fmla="*/ 21534 h 34071"/>
              <a:gd name="connsiteX3" fmla="*/ 11670 w 21639"/>
              <a:gd name="connsiteY3" fmla="*/ 33770 h 34071"/>
              <a:gd name="connsiteX4" fmla="*/ 4117 w 21639"/>
              <a:gd name="connsiteY4" fmla="*/ 33708 h 34071"/>
              <a:gd name="connsiteX5" fmla="*/ 0 w 21639"/>
              <a:gd name="connsiteY5" fmla="*/ 29459 h 34071"/>
              <a:gd name="connsiteX6" fmla="*/ 39 w 21639"/>
              <a:gd name="connsiteY6" fmla="*/ 0 h 34071"/>
              <a:gd name="connsiteX0" fmla="*/ 39 w 21639"/>
              <a:gd name="connsiteY0" fmla="*/ 0 h 34124"/>
              <a:gd name="connsiteX1" fmla="*/ 21639 w 21639"/>
              <a:gd name="connsiteY1" fmla="*/ 0 h 34124"/>
              <a:gd name="connsiteX2" fmla="*/ 21626 w 21639"/>
              <a:gd name="connsiteY2" fmla="*/ 21534 h 34124"/>
              <a:gd name="connsiteX3" fmla="*/ 11670 w 21639"/>
              <a:gd name="connsiteY3" fmla="*/ 33770 h 34124"/>
              <a:gd name="connsiteX4" fmla="*/ 4117 w 21639"/>
              <a:gd name="connsiteY4" fmla="*/ 33708 h 34124"/>
              <a:gd name="connsiteX5" fmla="*/ 0 w 21639"/>
              <a:gd name="connsiteY5" fmla="*/ 29459 h 34124"/>
              <a:gd name="connsiteX6" fmla="*/ 39 w 21639"/>
              <a:gd name="connsiteY6" fmla="*/ 0 h 34124"/>
              <a:gd name="connsiteX0" fmla="*/ 39 w 21639"/>
              <a:gd name="connsiteY0" fmla="*/ 0 h 34124"/>
              <a:gd name="connsiteX1" fmla="*/ 21639 w 21639"/>
              <a:gd name="connsiteY1" fmla="*/ 0 h 34124"/>
              <a:gd name="connsiteX2" fmla="*/ 21626 w 21639"/>
              <a:gd name="connsiteY2" fmla="*/ 21534 h 34124"/>
              <a:gd name="connsiteX3" fmla="*/ 11670 w 21639"/>
              <a:gd name="connsiteY3" fmla="*/ 33770 h 34124"/>
              <a:gd name="connsiteX4" fmla="*/ 4117 w 21639"/>
              <a:gd name="connsiteY4" fmla="*/ 33708 h 34124"/>
              <a:gd name="connsiteX5" fmla="*/ 0 w 21639"/>
              <a:gd name="connsiteY5" fmla="*/ 29459 h 34124"/>
              <a:gd name="connsiteX6" fmla="*/ 39 w 21639"/>
              <a:gd name="connsiteY6" fmla="*/ 0 h 34124"/>
              <a:gd name="connsiteX0" fmla="*/ 39 w 21639"/>
              <a:gd name="connsiteY0" fmla="*/ 0 h 33800"/>
              <a:gd name="connsiteX1" fmla="*/ 21639 w 21639"/>
              <a:gd name="connsiteY1" fmla="*/ 0 h 33800"/>
              <a:gd name="connsiteX2" fmla="*/ 21626 w 21639"/>
              <a:gd name="connsiteY2" fmla="*/ 21534 h 33800"/>
              <a:gd name="connsiteX3" fmla="*/ 11670 w 21639"/>
              <a:gd name="connsiteY3" fmla="*/ 33770 h 33800"/>
              <a:gd name="connsiteX4" fmla="*/ 4117 w 21639"/>
              <a:gd name="connsiteY4" fmla="*/ 33708 h 33800"/>
              <a:gd name="connsiteX5" fmla="*/ 0 w 21639"/>
              <a:gd name="connsiteY5" fmla="*/ 29459 h 33800"/>
              <a:gd name="connsiteX6" fmla="*/ 39 w 21639"/>
              <a:gd name="connsiteY6" fmla="*/ 0 h 33800"/>
              <a:gd name="connsiteX0" fmla="*/ 39 w 21639"/>
              <a:gd name="connsiteY0" fmla="*/ 0 h 33812"/>
              <a:gd name="connsiteX1" fmla="*/ 21639 w 21639"/>
              <a:gd name="connsiteY1" fmla="*/ 0 h 33812"/>
              <a:gd name="connsiteX2" fmla="*/ 21626 w 21639"/>
              <a:gd name="connsiteY2" fmla="*/ 21534 h 33812"/>
              <a:gd name="connsiteX3" fmla="*/ 11670 w 21639"/>
              <a:gd name="connsiteY3" fmla="*/ 33770 h 33812"/>
              <a:gd name="connsiteX4" fmla="*/ 4146 w 21639"/>
              <a:gd name="connsiteY4" fmla="*/ 33788 h 33812"/>
              <a:gd name="connsiteX5" fmla="*/ 0 w 21639"/>
              <a:gd name="connsiteY5" fmla="*/ 29459 h 33812"/>
              <a:gd name="connsiteX6" fmla="*/ 39 w 21639"/>
              <a:gd name="connsiteY6" fmla="*/ 0 h 33812"/>
              <a:gd name="connsiteX0" fmla="*/ 39 w 21639"/>
              <a:gd name="connsiteY0" fmla="*/ 0 h 33770"/>
              <a:gd name="connsiteX1" fmla="*/ 21639 w 21639"/>
              <a:gd name="connsiteY1" fmla="*/ 0 h 33770"/>
              <a:gd name="connsiteX2" fmla="*/ 21626 w 21639"/>
              <a:gd name="connsiteY2" fmla="*/ 21534 h 33770"/>
              <a:gd name="connsiteX3" fmla="*/ 11670 w 21639"/>
              <a:gd name="connsiteY3" fmla="*/ 33770 h 33770"/>
              <a:gd name="connsiteX4" fmla="*/ 4160 w 21639"/>
              <a:gd name="connsiteY4" fmla="*/ 33145 h 33770"/>
              <a:gd name="connsiteX5" fmla="*/ 0 w 21639"/>
              <a:gd name="connsiteY5" fmla="*/ 29459 h 33770"/>
              <a:gd name="connsiteX6" fmla="*/ 39 w 21639"/>
              <a:gd name="connsiteY6" fmla="*/ 0 h 33770"/>
              <a:gd name="connsiteX0" fmla="*/ 39 w 21639"/>
              <a:gd name="connsiteY0" fmla="*/ 0 h 33770"/>
              <a:gd name="connsiteX1" fmla="*/ 21639 w 21639"/>
              <a:gd name="connsiteY1" fmla="*/ 0 h 33770"/>
              <a:gd name="connsiteX2" fmla="*/ 21626 w 21639"/>
              <a:gd name="connsiteY2" fmla="*/ 21534 h 33770"/>
              <a:gd name="connsiteX3" fmla="*/ 11670 w 21639"/>
              <a:gd name="connsiteY3" fmla="*/ 33770 h 33770"/>
              <a:gd name="connsiteX4" fmla="*/ 4146 w 21639"/>
              <a:gd name="connsiteY4" fmla="*/ 33707 h 33770"/>
              <a:gd name="connsiteX5" fmla="*/ 0 w 21639"/>
              <a:gd name="connsiteY5" fmla="*/ 29459 h 33770"/>
              <a:gd name="connsiteX6" fmla="*/ 39 w 21639"/>
              <a:gd name="connsiteY6" fmla="*/ 0 h 33770"/>
              <a:gd name="connsiteX0" fmla="*/ 1 w 21659"/>
              <a:gd name="connsiteY0" fmla="*/ 80 h 33770"/>
              <a:gd name="connsiteX1" fmla="*/ 21659 w 21659"/>
              <a:gd name="connsiteY1" fmla="*/ 0 h 33770"/>
              <a:gd name="connsiteX2" fmla="*/ 21646 w 21659"/>
              <a:gd name="connsiteY2" fmla="*/ 21534 h 33770"/>
              <a:gd name="connsiteX3" fmla="*/ 11690 w 21659"/>
              <a:gd name="connsiteY3" fmla="*/ 33770 h 33770"/>
              <a:gd name="connsiteX4" fmla="*/ 4166 w 21659"/>
              <a:gd name="connsiteY4" fmla="*/ 33707 h 33770"/>
              <a:gd name="connsiteX5" fmla="*/ 20 w 21659"/>
              <a:gd name="connsiteY5" fmla="*/ 29459 h 33770"/>
              <a:gd name="connsiteX6" fmla="*/ 1 w 21659"/>
              <a:gd name="connsiteY6" fmla="*/ 80 h 33770"/>
              <a:gd name="connsiteX0" fmla="*/ 0 w 21658"/>
              <a:gd name="connsiteY0" fmla="*/ 80 h 33770"/>
              <a:gd name="connsiteX1" fmla="*/ 21658 w 21658"/>
              <a:gd name="connsiteY1" fmla="*/ 0 h 33770"/>
              <a:gd name="connsiteX2" fmla="*/ 21645 w 21658"/>
              <a:gd name="connsiteY2" fmla="*/ 21534 h 33770"/>
              <a:gd name="connsiteX3" fmla="*/ 11689 w 21658"/>
              <a:gd name="connsiteY3" fmla="*/ 33770 h 33770"/>
              <a:gd name="connsiteX4" fmla="*/ 4165 w 21658"/>
              <a:gd name="connsiteY4" fmla="*/ 33707 h 33770"/>
              <a:gd name="connsiteX5" fmla="*/ 19 w 21658"/>
              <a:gd name="connsiteY5" fmla="*/ 29459 h 33770"/>
              <a:gd name="connsiteX6" fmla="*/ 0 w 21658"/>
              <a:gd name="connsiteY6" fmla="*/ 80 h 33770"/>
              <a:gd name="connsiteX0" fmla="*/ 0 w 21672"/>
              <a:gd name="connsiteY0" fmla="*/ 120 h 33770"/>
              <a:gd name="connsiteX1" fmla="*/ 21672 w 21672"/>
              <a:gd name="connsiteY1" fmla="*/ 0 h 33770"/>
              <a:gd name="connsiteX2" fmla="*/ 21659 w 21672"/>
              <a:gd name="connsiteY2" fmla="*/ 21534 h 33770"/>
              <a:gd name="connsiteX3" fmla="*/ 11703 w 21672"/>
              <a:gd name="connsiteY3" fmla="*/ 33770 h 33770"/>
              <a:gd name="connsiteX4" fmla="*/ 4179 w 21672"/>
              <a:gd name="connsiteY4" fmla="*/ 33707 h 33770"/>
              <a:gd name="connsiteX5" fmla="*/ 33 w 21672"/>
              <a:gd name="connsiteY5" fmla="*/ 29459 h 33770"/>
              <a:gd name="connsiteX6" fmla="*/ 0 w 21672"/>
              <a:gd name="connsiteY6" fmla="*/ 120 h 33770"/>
              <a:gd name="connsiteX0" fmla="*/ 0 w 21658"/>
              <a:gd name="connsiteY0" fmla="*/ 0 h 33771"/>
              <a:gd name="connsiteX1" fmla="*/ 21658 w 21658"/>
              <a:gd name="connsiteY1" fmla="*/ 1 h 33771"/>
              <a:gd name="connsiteX2" fmla="*/ 21645 w 21658"/>
              <a:gd name="connsiteY2" fmla="*/ 21535 h 33771"/>
              <a:gd name="connsiteX3" fmla="*/ 11689 w 21658"/>
              <a:gd name="connsiteY3" fmla="*/ 33771 h 33771"/>
              <a:gd name="connsiteX4" fmla="*/ 4165 w 21658"/>
              <a:gd name="connsiteY4" fmla="*/ 33708 h 33771"/>
              <a:gd name="connsiteX5" fmla="*/ 19 w 21658"/>
              <a:gd name="connsiteY5" fmla="*/ 29460 h 33771"/>
              <a:gd name="connsiteX6" fmla="*/ 0 w 21658"/>
              <a:gd name="connsiteY6" fmla="*/ 0 h 33771"/>
              <a:gd name="connsiteX0" fmla="*/ 0 w 21644"/>
              <a:gd name="connsiteY0" fmla="*/ 0 h 33771"/>
              <a:gd name="connsiteX1" fmla="*/ 21644 w 21644"/>
              <a:gd name="connsiteY1" fmla="*/ 1 h 33771"/>
              <a:gd name="connsiteX2" fmla="*/ 21631 w 21644"/>
              <a:gd name="connsiteY2" fmla="*/ 21535 h 33771"/>
              <a:gd name="connsiteX3" fmla="*/ 11675 w 21644"/>
              <a:gd name="connsiteY3" fmla="*/ 33771 h 33771"/>
              <a:gd name="connsiteX4" fmla="*/ 4151 w 21644"/>
              <a:gd name="connsiteY4" fmla="*/ 33708 h 33771"/>
              <a:gd name="connsiteX5" fmla="*/ 5 w 21644"/>
              <a:gd name="connsiteY5" fmla="*/ 29460 h 33771"/>
              <a:gd name="connsiteX6" fmla="*/ 0 w 21644"/>
              <a:gd name="connsiteY6" fmla="*/ 0 h 33771"/>
              <a:gd name="connsiteX0" fmla="*/ 9 w 21639"/>
              <a:gd name="connsiteY0" fmla="*/ 0 h 33771"/>
              <a:gd name="connsiteX1" fmla="*/ 21639 w 21639"/>
              <a:gd name="connsiteY1" fmla="*/ 1 h 33771"/>
              <a:gd name="connsiteX2" fmla="*/ 21626 w 21639"/>
              <a:gd name="connsiteY2" fmla="*/ 21535 h 33771"/>
              <a:gd name="connsiteX3" fmla="*/ 11670 w 21639"/>
              <a:gd name="connsiteY3" fmla="*/ 33771 h 33771"/>
              <a:gd name="connsiteX4" fmla="*/ 4146 w 21639"/>
              <a:gd name="connsiteY4" fmla="*/ 33708 h 33771"/>
              <a:gd name="connsiteX5" fmla="*/ 0 w 21639"/>
              <a:gd name="connsiteY5" fmla="*/ 29460 h 33771"/>
              <a:gd name="connsiteX6" fmla="*/ 9 w 21639"/>
              <a:gd name="connsiteY6" fmla="*/ 0 h 33771"/>
              <a:gd name="connsiteX0" fmla="*/ 9 w 21639"/>
              <a:gd name="connsiteY0" fmla="*/ 0 h 33879"/>
              <a:gd name="connsiteX1" fmla="*/ 21639 w 21639"/>
              <a:gd name="connsiteY1" fmla="*/ 109 h 33879"/>
              <a:gd name="connsiteX2" fmla="*/ 21626 w 21639"/>
              <a:gd name="connsiteY2" fmla="*/ 21643 h 33879"/>
              <a:gd name="connsiteX3" fmla="*/ 11670 w 21639"/>
              <a:gd name="connsiteY3" fmla="*/ 33879 h 33879"/>
              <a:gd name="connsiteX4" fmla="*/ 4146 w 21639"/>
              <a:gd name="connsiteY4" fmla="*/ 33816 h 33879"/>
              <a:gd name="connsiteX5" fmla="*/ 0 w 21639"/>
              <a:gd name="connsiteY5" fmla="*/ 29568 h 33879"/>
              <a:gd name="connsiteX6" fmla="*/ 9 w 21639"/>
              <a:gd name="connsiteY6" fmla="*/ 0 h 33879"/>
              <a:gd name="connsiteX0" fmla="*/ 9 w 21626"/>
              <a:gd name="connsiteY0" fmla="*/ 0 h 33879"/>
              <a:gd name="connsiteX1" fmla="*/ 21522 w 21626"/>
              <a:gd name="connsiteY1" fmla="*/ 1 h 33879"/>
              <a:gd name="connsiteX2" fmla="*/ 21626 w 21626"/>
              <a:gd name="connsiteY2" fmla="*/ 21643 h 33879"/>
              <a:gd name="connsiteX3" fmla="*/ 11670 w 21626"/>
              <a:gd name="connsiteY3" fmla="*/ 33879 h 33879"/>
              <a:gd name="connsiteX4" fmla="*/ 4146 w 21626"/>
              <a:gd name="connsiteY4" fmla="*/ 33816 h 33879"/>
              <a:gd name="connsiteX5" fmla="*/ 0 w 21626"/>
              <a:gd name="connsiteY5" fmla="*/ 29568 h 33879"/>
              <a:gd name="connsiteX6" fmla="*/ 9 w 21626"/>
              <a:gd name="connsiteY6" fmla="*/ 0 h 33879"/>
              <a:gd name="connsiteX0" fmla="*/ 9 w 21626"/>
              <a:gd name="connsiteY0" fmla="*/ 0 h 33879"/>
              <a:gd name="connsiteX1" fmla="*/ 21600 w 21626"/>
              <a:gd name="connsiteY1" fmla="*/ 272 h 33879"/>
              <a:gd name="connsiteX2" fmla="*/ 21626 w 21626"/>
              <a:gd name="connsiteY2" fmla="*/ 21643 h 33879"/>
              <a:gd name="connsiteX3" fmla="*/ 11670 w 21626"/>
              <a:gd name="connsiteY3" fmla="*/ 33879 h 33879"/>
              <a:gd name="connsiteX4" fmla="*/ 4146 w 21626"/>
              <a:gd name="connsiteY4" fmla="*/ 33816 h 33879"/>
              <a:gd name="connsiteX5" fmla="*/ 0 w 21626"/>
              <a:gd name="connsiteY5" fmla="*/ 29568 h 33879"/>
              <a:gd name="connsiteX6" fmla="*/ 9 w 21626"/>
              <a:gd name="connsiteY6" fmla="*/ 0 h 33879"/>
              <a:gd name="connsiteX0" fmla="*/ 9 w 21639"/>
              <a:gd name="connsiteY0" fmla="*/ 0 h 33879"/>
              <a:gd name="connsiteX1" fmla="*/ 21639 w 21639"/>
              <a:gd name="connsiteY1" fmla="*/ 55 h 33879"/>
              <a:gd name="connsiteX2" fmla="*/ 21626 w 21639"/>
              <a:gd name="connsiteY2" fmla="*/ 21643 h 33879"/>
              <a:gd name="connsiteX3" fmla="*/ 11670 w 21639"/>
              <a:gd name="connsiteY3" fmla="*/ 33879 h 33879"/>
              <a:gd name="connsiteX4" fmla="*/ 4146 w 21639"/>
              <a:gd name="connsiteY4" fmla="*/ 33816 h 33879"/>
              <a:gd name="connsiteX5" fmla="*/ 0 w 21639"/>
              <a:gd name="connsiteY5" fmla="*/ 29568 h 33879"/>
              <a:gd name="connsiteX6" fmla="*/ 9 w 21639"/>
              <a:gd name="connsiteY6" fmla="*/ 0 h 33879"/>
              <a:gd name="connsiteX0" fmla="*/ 0 w 21630"/>
              <a:gd name="connsiteY0" fmla="*/ 364 h 34243"/>
              <a:gd name="connsiteX1" fmla="*/ 21630 w 21630"/>
              <a:gd name="connsiteY1" fmla="*/ 419 h 34243"/>
              <a:gd name="connsiteX2" fmla="*/ 21617 w 21630"/>
              <a:gd name="connsiteY2" fmla="*/ 22007 h 34243"/>
              <a:gd name="connsiteX3" fmla="*/ 11661 w 21630"/>
              <a:gd name="connsiteY3" fmla="*/ 34243 h 34243"/>
              <a:gd name="connsiteX4" fmla="*/ 4137 w 21630"/>
              <a:gd name="connsiteY4" fmla="*/ 34180 h 34243"/>
              <a:gd name="connsiteX5" fmla="*/ 12 w 21630"/>
              <a:gd name="connsiteY5" fmla="*/ 7390 h 34243"/>
              <a:gd name="connsiteX6" fmla="*/ 0 w 21630"/>
              <a:gd name="connsiteY6" fmla="*/ 364 h 34243"/>
              <a:gd name="connsiteX0" fmla="*/ 4 w 21634"/>
              <a:gd name="connsiteY0" fmla="*/ 1 h 33880"/>
              <a:gd name="connsiteX1" fmla="*/ 21634 w 21634"/>
              <a:gd name="connsiteY1" fmla="*/ 56 h 33880"/>
              <a:gd name="connsiteX2" fmla="*/ 21621 w 21634"/>
              <a:gd name="connsiteY2" fmla="*/ 21644 h 33880"/>
              <a:gd name="connsiteX3" fmla="*/ 11665 w 21634"/>
              <a:gd name="connsiteY3" fmla="*/ 33880 h 33880"/>
              <a:gd name="connsiteX4" fmla="*/ 4141 w 21634"/>
              <a:gd name="connsiteY4" fmla="*/ 33817 h 33880"/>
              <a:gd name="connsiteX5" fmla="*/ 16 w 21634"/>
              <a:gd name="connsiteY5" fmla="*/ 7027 h 33880"/>
              <a:gd name="connsiteX6" fmla="*/ 4 w 21634"/>
              <a:gd name="connsiteY6" fmla="*/ 1 h 33880"/>
              <a:gd name="connsiteX0" fmla="*/ 507 w 22137"/>
              <a:gd name="connsiteY0" fmla="*/ 1 h 33880"/>
              <a:gd name="connsiteX1" fmla="*/ 22137 w 22137"/>
              <a:gd name="connsiteY1" fmla="*/ 56 h 33880"/>
              <a:gd name="connsiteX2" fmla="*/ 22124 w 22137"/>
              <a:gd name="connsiteY2" fmla="*/ 21644 h 33880"/>
              <a:gd name="connsiteX3" fmla="*/ 12168 w 22137"/>
              <a:gd name="connsiteY3" fmla="*/ 33880 h 33880"/>
              <a:gd name="connsiteX4" fmla="*/ 7498 w 22137"/>
              <a:gd name="connsiteY4" fmla="*/ 20781 h 33880"/>
              <a:gd name="connsiteX5" fmla="*/ 519 w 22137"/>
              <a:gd name="connsiteY5" fmla="*/ 7027 h 33880"/>
              <a:gd name="connsiteX6" fmla="*/ 507 w 22137"/>
              <a:gd name="connsiteY6" fmla="*/ 1 h 33880"/>
              <a:gd name="connsiteX0" fmla="*/ 507 w 22137"/>
              <a:gd name="connsiteY0" fmla="*/ 1 h 33880"/>
              <a:gd name="connsiteX1" fmla="*/ 22137 w 22137"/>
              <a:gd name="connsiteY1" fmla="*/ 56 h 33880"/>
              <a:gd name="connsiteX2" fmla="*/ 22124 w 22137"/>
              <a:gd name="connsiteY2" fmla="*/ 21644 h 33880"/>
              <a:gd name="connsiteX3" fmla="*/ 12168 w 22137"/>
              <a:gd name="connsiteY3" fmla="*/ 33880 h 33880"/>
              <a:gd name="connsiteX4" fmla="*/ 7498 w 22137"/>
              <a:gd name="connsiteY4" fmla="*/ 20781 h 33880"/>
              <a:gd name="connsiteX5" fmla="*/ 519 w 22137"/>
              <a:gd name="connsiteY5" fmla="*/ 7027 h 33880"/>
              <a:gd name="connsiteX6" fmla="*/ 507 w 22137"/>
              <a:gd name="connsiteY6" fmla="*/ 1 h 33880"/>
              <a:gd name="connsiteX0" fmla="*/ 419 w 22049"/>
              <a:gd name="connsiteY0" fmla="*/ 1 h 33880"/>
              <a:gd name="connsiteX1" fmla="*/ 22049 w 22049"/>
              <a:gd name="connsiteY1" fmla="*/ 56 h 33880"/>
              <a:gd name="connsiteX2" fmla="*/ 22036 w 22049"/>
              <a:gd name="connsiteY2" fmla="*/ 21644 h 33880"/>
              <a:gd name="connsiteX3" fmla="*/ 12080 w 22049"/>
              <a:gd name="connsiteY3" fmla="*/ 33880 h 33880"/>
              <a:gd name="connsiteX4" fmla="*/ 6199 w 22049"/>
              <a:gd name="connsiteY4" fmla="*/ 20838 h 33880"/>
              <a:gd name="connsiteX5" fmla="*/ 431 w 22049"/>
              <a:gd name="connsiteY5" fmla="*/ 7027 h 33880"/>
              <a:gd name="connsiteX6" fmla="*/ 419 w 22049"/>
              <a:gd name="connsiteY6" fmla="*/ 1 h 33880"/>
              <a:gd name="connsiteX0" fmla="*/ 419 w 22049"/>
              <a:gd name="connsiteY0" fmla="*/ 1 h 23121"/>
              <a:gd name="connsiteX1" fmla="*/ 22049 w 22049"/>
              <a:gd name="connsiteY1" fmla="*/ 56 h 23121"/>
              <a:gd name="connsiteX2" fmla="*/ 22036 w 22049"/>
              <a:gd name="connsiteY2" fmla="*/ 21644 h 23121"/>
              <a:gd name="connsiteX3" fmla="*/ 11423 w 22049"/>
              <a:gd name="connsiteY3" fmla="*/ 23121 h 23121"/>
              <a:gd name="connsiteX4" fmla="*/ 6199 w 22049"/>
              <a:gd name="connsiteY4" fmla="*/ 20838 h 23121"/>
              <a:gd name="connsiteX5" fmla="*/ 431 w 22049"/>
              <a:gd name="connsiteY5" fmla="*/ 7027 h 23121"/>
              <a:gd name="connsiteX6" fmla="*/ 419 w 22049"/>
              <a:gd name="connsiteY6" fmla="*/ 1 h 23121"/>
              <a:gd name="connsiteX0" fmla="*/ 419 w 22193"/>
              <a:gd name="connsiteY0" fmla="*/ 1 h 23121"/>
              <a:gd name="connsiteX1" fmla="*/ 22193 w 22193"/>
              <a:gd name="connsiteY1" fmla="*/ 170 h 23121"/>
              <a:gd name="connsiteX2" fmla="*/ 22036 w 22193"/>
              <a:gd name="connsiteY2" fmla="*/ 21644 h 23121"/>
              <a:gd name="connsiteX3" fmla="*/ 11423 w 22193"/>
              <a:gd name="connsiteY3" fmla="*/ 23121 h 23121"/>
              <a:gd name="connsiteX4" fmla="*/ 6199 w 22193"/>
              <a:gd name="connsiteY4" fmla="*/ 20838 h 23121"/>
              <a:gd name="connsiteX5" fmla="*/ 431 w 22193"/>
              <a:gd name="connsiteY5" fmla="*/ 7027 h 23121"/>
              <a:gd name="connsiteX6" fmla="*/ 419 w 22193"/>
              <a:gd name="connsiteY6" fmla="*/ 1 h 23121"/>
              <a:gd name="connsiteX0" fmla="*/ 419 w 22221"/>
              <a:gd name="connsiteY0" fmla="*/ 1 h 23121"/>
              <a:gd name="connsiteX1" fmla="*/ 22193 w 22221"/>
              <a:gd name="connsiteY1" fmla="*/ 170 h 23121"/>
              <a:gd name="connsiteX2" fmla="*/ 22221 w 22221"/>
              <a:gd name="connsiteY2" fmla="*/ 21701 h 23121"/>
              <a:gd name="connsiteX3" fmla="*/ 11423 w 22221"/>
              <a:gd name="connsiteY3" fmla="*/ 23121 h 23121"/>
              <a:gd name="connsiteX4" fmla="*/ 6199 w 22221"/>
              <a:gd name="connsiteY4" fmla="*/ 20838 h 23121"/>
              <a:gd name="connsiteX5" fmla="*/ 431 w 22221"/>
              <a:gd name="connsiteY5" fmla="*/ 7027 h 23121"/>
              <a:gd name="connsiteX6" fmla="*/ 419 w 22221"/>
              <a:gd name="connsiteY6" fmla="*/ 1 h 23121"/>
              <a:gd name="connsiteX0" fmla="*/ 419 w 22221"/>
              <a:gd name="connsiteY0" fmla="*/ 2 h 23122"/>
              <a:gd name="connsiteX1" fmla="*/ 19873 w 22221"/>
              <a:gd name="connsiteY1" fmla="*/ 0 h 23122"/>
              <a:gd name="connsiteX2" fmla="*/ 22221 w 22221"/>
              <a:gd name="connsiteY2" fmla="*/ 21702 h 23122"/>
              <a:gd name="connsiteX3" fmla="*/ 11423 w 22221"/>
              <a:gd name="connsiteY3" fmla="*/ 23122 h 23122"/>
              <a:gd name="connsiteX4" fmla="*/ 6199 w 22221"/>
              <a:gd name="connsiteY4" fmla="*/ 20839 h 23122"/>
              <a:gd name="connsiteX5" fmla="*/ 431 w 22221"/>
              <a:gd name="connsiteY5" fmla="*/ 7028 h 23122"/>
              <a:gd name="connsiteX6" fmla="*/ 419 w 22221"/>
              <a:gd name="connsiteY6" fmla="*/ 2 h 23122"/>
              <a:gd name="connsiteX0" fmla="*/ 419 w 19873"/>
              <a:gd name="connsiteY0" fmla="*/ 2 h 23122"/>
              <a:gd name="connsiteX1" fmla="*/ 19873 w 19873"/>
              <a:gd name="connsiteY1" fmla="*/ 0 h 23122"/>
              <a:gd name="connsiteX2" fmla="*/ 17068 w 19873"/>
              <a:gd name="connsiteY2" fmla="*/ 16977 h 23122"/>
              <a:gd name="connsiteX3" fmla="*/ 11423 w 19873"/>
              <a:gd name="connsiteY3" fmla="*/ 23122 h 23122"/>
              <a:gd name="connsiteX4" fmla="*/ 6199 w 19873"/>
              <a:gd name="connsiteY4" fmla="*/ 20839 h 23122"/>
              <a:gd name="connsiteX5" fmla="*/ 431 w 19873"/>
              <a:gd name="connsiteY5" fmla="*/ 7028 h 23122"/>
              <a:gd name="connsiteX6" fmla="*/ 419 w 19873"/>
              <a:gd name="connsiteY6" fmla="*/ 2 h 23122"/>
              <a:gd name="connsiteX0" fmla="*/ 419 w 19873"/>
              <a:gd name="connsiteY0" fmla="*/ 2 h 23122"/>
              <a:gd name="connsiteX1" fmla="*/ 19873 w 19873"/>
              <a:gd name="connsiteY1" fmla="*/ 0 h 23122"/>
              <a:gd name="connsiteX2" fmla="*/ 17068 w 19873"/>
              <a:gd name="connsiteY2" fmla="*/ 16977 h 23122"/>
              <a:gd name="connsiteX3" fmla="*/ 11423 w 19873"/>
              <a:gd name="connsiteY3" fmla="*/ 23122 h 23122"/>
              <a:gd name="connsiteX4" fmla="*/ 6199 w 19873"/>
              <a:gd name="connsiteY4" fmla="*/ 20839 h 23122"/>
              <a:gd name="connsiteX5" fmla="*/ 431 w 19873"/>
              <a:gd name="connsiteY5" fmla="*/ 7028 h 23122"/>
              <a:gd name="connsiteX6" fmla="*/ 419 w 19873"/>
              <a:gd name="connsiteY6" fmla="*/ 2 h 23122"/>
              <a:gd name="connsiteX0" fmla="*/ 419 w 19919"/>
              <a:gd name="connsiteY0" fmla="*/ 2 h 23122"/>
              <a:gd name="connsiteX1" fmla="*/ 19873 w 19919"/>
              <a:gd name="connsiteY1" fmla="*/ 0 h 23122"/>
              <a:gd name="connsiteX2" fmla="*/ 17663 w 19919"/>
              <a:gd name="connsiteY2" fmla="*/ 16977 h 23122"/>
              <a:gd name="connsiteX3" fmla="*/ 11423 w 19919"/>
              <a:gd name="connsiteY3" fmla="*/ 23122 h 23122"/>
              <a:gd name="connsiteX4" fmla="*/ 6199 w 19919"/>
              <a:gd name="connsiteY4" fmla="*/ 20839 h 23122"/>
              <a:gd name="connsiteX5" fmla="*/ 431 w 19919"/>
              <a:gd name="connsiteY5" fmla="*/ 7028 h 23122"/>
              <a:gd name="connsiteX6" fmla="*/ 419 w 19919"/>
              <a:gd name="connsiteY6" fmla="*/ 2 h 23122"/>
              <a:gd name="connsiteX0" fmla="*/ 419 w 20752"/>
              <a:gd name="connsiteY0" fmla="*/ 2 h 23122"/>
              <a:gd name="connsiteX1" fmla="*/ 19873 w 20752"/>
              <a:gd name="connsiteY1" fmla="*/ 0 h 23122"/>
              <a:gd name="connsiteX2" fmla="*/ 17663 w 20752"/>
              <a:gd name="connsiteY2" fmla="*/ 16977 h 23122"/>
              <a:gd name="connsiteX3" fmla="*/ 11423 w 20752"/>
              <a:gd name="connsiteY3" fmla="*/ 23122 h 23122"/>
              <a:gd name="connsiteX4" fmla="*/ 6199 w 20752"/>
              <a:gd name="connsiteY4" fmla="*/ 20839 h 23122"/>
              <a:gd name="connsiteX5" fmla="*/ 431 w 20752"/>
              <a:gd name="connsiteY5" fmla="*/ 7028 h 23122"/>
              <a:gd name="connsiteX6" fmla="*/ 419 w 20752"/>
              <a:gd name="connsiteY6" fmla="*/ 2 h 23122"/>
              <a:gd name="connsiteX0" fmla="*/ 419 w 20864"/>
              <a:gd name="connsiteY0" fmla="*/ 2 h 23122"/>
              <a:gd name="connsiteX1" fmla="*/ 19873 w 20864"/>
              <a:gd name="connsiteY1" fmla="*/ 0 h 23122"/>
              <a:gd name="connsiteX2" fmla="*/ 18464 w 20864"/>
              <a:gd name="connsiteY2" fmla="*/ 16465 h 23122"/>
              <a:gd name="connsiteX3" fmla="*/ 11423 w 20864"/>
              <a:gd name="connsiteY3" fmla="*/ 23122 h 23122"/>
              <a:gd name="connsiteX4" fmla="*/ 6199 w 20864"/>
              <a:gd name="connsiteY4" fmla="*/ 20839 h 23122"/>
              <a:gd name="connsiteX5" fmla="*/ 431 w 20864"/>
              <a:gd name="connsiteY5" fmla="*/ 7028 h 23122"/>
              <a:gd name="connsiteX6" fmla="*/ 419 w 20864"/>
              <a:gd name="connsiteY6" fmla="*/ 2 h 23122"/>
              <a:gd name="connsiteX0" fmla="*/ 419 w 20143"/>
              <a:gd name="connsiteY0" fmla="*/ 2 h 23122"/>
              <a:gd name="connsiteX1" fmla="*/ 19873 w 20143"/>
              <a:gd name="connsiteY1" fmla="*/ 0 h 23122"/>
              <a:gd name="connsiteX2" fmla="*/ 11423 w 20143"/>
              <a:gd name="connsiteY2" fmla="*/ 23122 h 23122"/>
              <a:gd name="connsiteX3" fmla="*/ 6199 w 20143"/>
              <a:gd name="connsiteY3" fmla="*/ 20839 h 23122"/>
              <a:gd name="connsiteX4" fmla="*/ 431 w 20143"/>
              <a:gd name="connsiteY4" fmla="*/ 7028 h 23122"/>
              <a:gd name="connsiteX5" fmla="*/ 419 w 20143"/>
              <a:gd name="connsiteY5" fmla="*/ 2 h 23122"/>
              <a:gd name="connsiteX0" fmla="*/ 419 w 20188"/>
              <a:gd name="connsiteY0" fmla="*/ 2 h 22496"/>
              <a:gd name="connsiteX1" fmla="*/ 19873 w 20188"/>
              <a:gd name="connsiteY1" fmla="*/ 0 h 22496"/>
              <a:gd name="connsiteX2" fmla="*/ 12778 w 20188"/>
              <a:gd name="connsiteY2" fmla="*/ 22496 h 22496"/>
              <a:gd name="connsiteX3" fmla="*/ 6199 w 20188"/>
              <a:gd name="connsiteY3" fmla="*/ 20839 h 22496"/>
              <a:gd name="connsiteX4" fmla="*/ 431 w 20188"/>
              <a:gd name="connsiteY4" fmla="*/ 7028 h 22496"/>
              <a:gd name="connsiteX5" fmla="*/ 419 w 20188"/>
              <a:gd name="connsiteY5" fmla="*/ 2 h 22496"/>
              <a:gd name="connsiteX0" fmla="*/ 419 w 20472"/>
              <a:gd name="connsiteY0" fmla="*/ 2 h 22754"/>
              <a:gd name="connsiteX1" fmla="*/ 19873 w 20472"/>
              <a:gd name="connsiteY1" fmla="*/ 0 h 22754"/>
              <a:gd name="connsiteX2" fmla="*/ 12778 w 20472"/>
              <a:gd name="connsiteY2" fmla="*/ 22496 h 22754"/>
              <a:gd name="connsiteX3" fmla="*/ 6199 w 20472"/>
              <a:gd name="connsiteY3" fmla="*/ 20839 h 22754"/>
              <a:gd name="connsiteX4" fmla="*/ 431 w 20472"/>
              <a:gd name="connsiteY4" fmla="*/ 7028 h 22754"/>
              <a:gd name="connsiteX5" fmla="*/ 419 w 20472"/>
              <a:gd name="connsiteY5" fmla="*/ 2 h 22754"/>
              <a:gd name="connsiteX0" fmla="*/ 419 w 20331"/>
              <a:gd name="connsiteY0" fmla="*/ 2 h 24050"/>
              <a:gd name="connsiteX1" fmla="*/ 19873 w 20331"/>
              <a:gd name="connsiteY1" fmla="*/ 0 h 24050"/>
              <a:gd name="connsiteX2" fmla="*/ 11320 w 20331"/>
              <a:gd name="connsiteY2" fmla="*/ 23805 h 24050"/>
              <a:gd name="connsiteX3" fmla="*/ 6199 w 20331"/>
              <a:gd name="connsiteY3" fmla="*/ 20839 h 24050"/>
              <a:gd name="connsiteX4" fmla="*/ 431 w 20331"/>
              <a:gd name="connsiteY4" fmla="*/ 7028 h 24050"/>
              <a:gd name="connsiteX5" fmla="*/ 419 w 20331"/>
              <a:gd name="connsiteY5" fmla="*/ 2 h 24050"/>
              <a:gd name="connsiteX0" fmla="*/ 419 w 20331"/>
              <a:gd name="connsiteY0" fmla="*/ 2 h 24050"/>
              <a:gd name="connsiteX1" fmla="*/ 19873 w 20331"/>
              <a:gd name="connsiteY1" fmla="*/ 0 h 24050"/>
              <a:gd name="connsiteX2" fmla="*/ 11320 w 20331"/>
              <a:gd name="connsiteY2" fmla="*/ 23805 h 24050"/>
              <a:gd name="connsiteX3" fmla="*/ 6199 w 20331"/>
              <a:gd name="connsiteY3" fmla="*/ 20839 h 24050"/>
              <a:gd name="connsiteX4" fmla="*/ 431 w 20331"/>
              <a:gd name="connsiteY4" fmla="*/ 7028 h 24050"/>
              <a:gd name="connsiteX5" fmla="*/ 419 w 20331"/>
              <a:gd name="connsiteY5" fmla="*/ 2 h 24050"/>
              <a:gd name="connsiteX0" fmla="*/ 419 w 20329"/>
              <a:gd name="connsiteY0" fmla="*/ 2 h 24783"/>
              <a:gd name="connsiteX1" fmla="*/ 19873 w 20329"/>
              <a:gd name="connsiteY1" fmla="*/ 0 h 24783"/>
              <a:gd name="connsiteX2" fmla="*/ 11299 w 20329"/>
              <a:gd name="connsiteY2" fmla="*/ 24545 h 24783"/>
              <a:gd name="connsiteX3" fmla="*/ 6199 w 20329"/>
              <a:gd name="connsiteY3" fmla="*/ 20839 h 24783"/>
              <a:gd name="connsiteX4" fmla="*/ 431 w 20329"/>
              <a:gd name="connsiteY4" fmla="*/ 7028 h 24783"/>
              <a:gd name="connsiteX5" fmla="*/ 419 w 20329"/>
              <a:gd name="connsiteY5" fmla="*/ 2 h 24783"/>
              <a:gd name="connsiteX0" fmla="*/ 419 w 20329"/>
              <a:gd name="connsiteY0" fmla="*/ 2 h 24783"/>
              <a:gd name="connsiteX1" fmla="*/ 19873 w 20329"/>
              <a:gd name="connsiteY1" fmla="*/ 0 h 24783"/>
              <a:gd name="connsiteX2" fmla="*/ 11299 w 20329"/>
              <a:gd name="connsiteY2" fmla="*/ 24545 h 24783"/>
              <a:gd name="connsiteX3" fmla="*/ 6199 w 20329"/>
              <a:gd name="connsiteY3" fmla="*/ 20839 h 24783"/>
              <a:gd name="connsiteX4" fmla="*/ 431 w 20329"/>
              <a:gd name="connsiteY4" fmla="*/ 7028 h 24783"/>
              <a:gd name="connsiteX5" fmla="*/ 419 w 20329"/>
              <a:gd name="connsiteY5" fmla="*/ 2 h 24783"/>
              <a:gd name="connsiteX0" fmla="*/ 419 w 20329"/>
              <a:gd name="connsiteY0" fmla="*/ 2 h 24783"/>
              <a:gd name="connsiteX1" fmla="*/ 19873 w 20329"/>
              <a:gd name="connsiteY1" fmla="*/ 0 h 24783"/>
              <a:gd name="connsiteX2" fmla="*/ 11299 w 20329"/>
              <a:gd name="connsiteY2" fmla="*/ 24545 h 24783"/>
              <a:gd name="connsiteX3" fmla="*/ 6199 w 20329"/>
              <a:gd name="connsiteY3" fmla="*/ 20839 h 24783"/>
              <a:gd name="connsiteX4" fmla="*/ 431 w 20329"/>
              <a:gd name="connsiteY4" fmla="*/ 7028 h 24783"/>
              <a:gd name="connsiteX5" fmla="*/ 419 w 20329"/>
              <a:gd name="connsiteY5" fmla="*/ 2 h 24783"/>
              <a:gd name="connsiteX0" fmla="*/ 344 w 20254"/>
              <a:gd name="connsiteY0" fmla="*/ 2 h 24783"/>
              <a:gd name="connsiteX1" fmla="*/ 19798 w 20254"/>
              <a:gd name="connsiteY1" fmla="*/ 0 h 24783"/>
              <a:gd name="connsiteX2" fmla="*/ 11224 w 20254"/>
              <a:gd name="connsiteY2" fmla="*/ 24545 h 24783"/>
              <a:gd name="connsiteX3" fmla="*/ 6124 w 20254"/>
              <a:gd name="connsiteY3" fmla="*/ 20839 h 24783"/>
              <a:gd name="connsiteX4" fmla="*/ 459 w 20254"/>
              <a:gd name="connsiteY4" fmla="*/ 6573 h 24783"/>
              <a:gd name="connsiteX5" fmla="*/ 344 w 20254"/>
              <a:gd name="connsiteY5" fmla="*/ 2 h 24783"/>
              <a:gd name="connsiteX0" fmla="*/ 0 w 19910"/>
              <a:gd name="connsiteY0" fmla="*/ 2 h 24783"/>
              <a:gd name="connsiteX1" fmla="*/ 19454 w 19910"/>
              <a:gd name="connsiteY1" fmla="*/ 0 h 24783"/>
              <a:gd name="connsiteX2" fmla="*/ 10880 w 19910"/>
              <a:gd name="connsiteY2" fmla="*/ 24545 h 24783"/>
              <a:gd name="connsiteX3" fmla="*/ 5780 w 19910"/>
              <a:gd name="connsiteY3" fmla="*/ 20839 h 24783"/>
              <a:gd name="connsiteX4" fmla="*/ 115 w 19910"/>
              <a:gd name="connsiteY4" fmla="*/ 6573 h 24783"/>
              <a:gd name="connsiteX5" fmla="*/ 0 w 19910"/>
              <a:gd name="connsiteY5" fmla="*/ 2 h 24783"/>
              <a:gd name="connsiteX0" fmla="*/ 14 w 19924"/>
              <a:gd name="connsiteY0" fmla="*/ 2 h 24783"/>
              <a:gd name="connsiteX1" fmla="*/ 19468 w 19924"/>
              <a:gd name="connsiteY1" fmla="*/ 0 h 24783"/>
              <a:gd name="connsiteX2" fmla="*/ 10894 w 19924"/>
              <a:gd name="connsiteY2" fmla="*/ 24545 h 24783"/>
              <a:gd name="connsiteX3" fmla="*/ 5794 w 19924"/>
              <a:gd name="connsiteY3" fmla="*/ 20839 h 24783"/>
              <a:gd name="connsiteX4" fmla="*/ 6 w 19924"/>
              <a:gd name="connsiteY4" fmla="*/ 6516 h 24783"/>
              <a:gd name="connsiteX5" fmla="*/ 14 w 19924"/>
              <a:gd name="connsiteY5" fmla="*/ 2 h 24783"/>
              <a:gd name="connsiteX0" fmla="*/ 414 w 20324"/>
              <a:gd name="connsiteY0" fmla="*/ 2 h 24783"/>
              <a:gd name="connsiteX1" fmla="*/ 19868 w 20324"/>
              <a:gd name="connsiteY1" fmla="*/ 0 h 24783"/>
              <a:gd name="connsiteX2" fmla="*/ 11294 w 20324"/>
              <a:gd name="connsiteY2" fmla="*/ 24545 h 24783"/>
              <a:gd name="connsiteX3" fmla="*/ 5948 w 20324"/>
              <a:gd name="connsiteY3" fmla="*/ 19814 h 24783"/>
              <a:gd name="connsiteX4" fmla="*/ 406 w 20324"/>
              <a:gd name="connsiteY4" fmla="*/ 6516 h 24783"/>
              <a:gd name="connsiteX5" fmla="*/ 414 w 20324"/>
              <a:gd name="connsiteY5" fmla="*/ 2 h 24783"/>
              <a:gd name="connsiteX0" fmla="*/ 414 w 20324"/>
              <a:gd name="connsiteY0" fmla="*/ 2 h 24783"/>
              <a:gd name="connsiteX1" fmla="*/ 19868 w 20324"/>
              <a:gd name="connsiteY1" fmla="*/ 0 h 24783"/>
              <a:gd name="connsiteX2" fmla="*/ 11294 w 20324"/>
              <a:gd name="connsiteY2" fmla="*/ 24545 h 24783"/>
              <a:gd name="connsiteX3" fmla="*/ 5948 w 20324"/>
              <a:gd name="connsiteY3" fmla="*/ 19814 h 24783"/>
              <a:gd name="connsiteX4" fmla="*/ 406 w 20324"/>
              <a:gd name="connsiteY4" fmla="*/ 6516 h 24783"/>
              <a:gd name="connsiteX5" fmla="*/ 414 w 20324"/>
              <a:gd name="connsiteY5" fmla="*/ 2 h 24783"/>
              <a:gd name="connsiteX0" fmla="*/ 15 w 19925"/>
              <a:gd name="connsiteY0" fmla="*/ 2 h 24783"/>
              <a:gd name="connsiteX1" fmla="*/ 19469 w 19925"/>
              <a:gd name="connsiteY1" fmla="*/ 0 h 24783"/>
              <a:gd name="connsiteX2" fmla="*/ 10895 w 19925"/>
              <a:gd name="connsiteY2" fmla="*/ 24545 h 24783"/>
              <a:gd name="connsiteX3" fmla="*/ 5549 w 19925"/>
              <a:gd name="connsiteY3" fmla="*/ 19814 h 24783"/>
              <a:gd name="connsiteX4" fmla="*/ 7 w 19925"/>
              <a:gd name="connsiteY4" fmla="*/ 6516 h 24783"/>
              <a:gd name="connsiteX5" fmla="*/ 15 w 19925"/>
              <a:gd name="connsiteY5" fmla="*/ 2 h 24783"/>
              <a:gd name="connsiteX0" fmla="*/ 15 w 19925"/>
              <a:gd name="connsiteY0" fmla="*/ 2 h 24783"/>
              <a:gd name="connsiteX1" fmla="*/ 19469 w 19925"/>
              <a:gd name="connsiteY1" fmla="*/ 0 h 24783"/>
              <a:gd name="connsiteX2" fmla="*/ 10895 w 19925"/>
              <a:gd name="connsiteY2" fmla="*/ 24545 h 24783"/>
              <a:gd name="connsiteX3" fmla="*/ 5549 w 19925"/>
              <a:gd name="connsiteY3" fmla="*/ 19814 h 24783"/>
              <a:gd name="connsiteX4" fmla="*/ 7 w 19925"/>
              <a:gd name="connsiteY4" fmla="*/ 6516 h 24783"/>
              <a:gd name="connsiteX5" fmla="*/ 15 w 19925"/>
              <a:gd name="connsiteY5" fmla="*/ 2 h 24783"/>
              <a:gd name="connsiteX0" fmla="*/ 28 w 19938"/>
              <a:gd name="connsiteY0" fmla="*/ 2 h 24783"/>
              <a:gd name="connsiteX1" fmla="*/ 19482 w 19938"/>
              <a:gd name="connsiteY1" fmla="*/ 0 h 24783"/>
              <a:gd name="connsiteX2" fmla="*/ 10908 w 19938"/>
              <a:gd name="connsiteY2" fmla="*/ 24545 h 24783"/>
              <a:gd name="connsiteX3" fmla="*/ 5562 w 19938"/>
              <a:gd name="connsiteY3" fmla="*/ 19814 h 24783"/>
              <a:gd name="connsiteX4" fmla="*/ 20 w 19938"/>
              <a:gd name="connsiteY4" fmla="*/ 6516 h 24783"/>
              <a:gd name="connsiteX5" fmla="*/ 28 w 19938"/>
              <a:gd name="connsiteY5" fmla="*/ 2 h 24783"/>
              <a:gd name="connsiteX0" fmla="*/ 9 w 19919"/>
              <a:gd name="connsiteY0" fmla="*/ 2 h 24783"/>
              <a:gd name="connsiteX1" fmla="*/ 19463 w 19919"/>
              <a:gd name="connsiteY1" fmla="*/ 0 h 24783"/>
              <a:gd name="connsiteX2" fmla="*/ 10889 w 19919"/>
              <a:gd name="connsiteY2" fmla="*/ 24545 h 24783"/>
              <a:gd name="connsiteX3" fmla="*/ 5543 w 19919"/>
              <a:gd name="connsiteY3" fmla="*/ 19814 h 24783"/>
              <a:gd name="connsiteX4" fmla="*/ 22 w 19919"/>
              <a:gd name="connsiteY4" fmla="*/ 5776 h 24783"/>
              <a:gd name="connsiteX5" fmla="*/ 9 w 19919"/>
              <a:gd name="connsiteY5" fmla="*/ 2 h 24783"/>
              <a:gd name="connsiteX0" fmla="*/ 0 w 19910"/>
              <a:gd name="connsiteY0" fmla="*/ 2 h 24783"/>
              <a:gd name="connsiteX1" fmla="*/ 19454 w 19910"/>
              <a:gd name="connsiteY1" fmla="*/ 0 h 24783"/>
              <a:gd name="connsiteX2" fmla="*/ 10880 w 19910"/>
              <a:gd name="connsiteY2" fmla="*/ 24545 h 24783"/>
              <a:gd name="connsiteX3" fmla="*/ 13 w 19910"/>
              <a:gd name="connsiteY3" fmla="*/ 5776 h 24783"/>
              <a:gd name="connsiteX4" fmla="*/ 0 w 19910"/>
              <a:gd name="connsiteY4" fmla="*/ 2 h 24783"/>
              <a:gd name="connsiteX0" fmla="*/ 0 w 19885"/>
              <a:gd name="connsiteY0" fmla="*/ 2 h 24968"/>
              <a:gd name="connsiteX1" fmla="*/ 19454 w 19885"/>
              <a:gd name="connsiteY1" fmla="*/ 0 h 24968"/>
              <a:gd name="connsiteX2" fmla="*/ 10880 w 19885"/>
              <a:gd name="connsiteY2" fmla="*/ 24545 h 24968"/>
              <a:gd name="connsiteX3" fmla="*/ 13 w 19885"/>
              <a:gd name="connsiteY3" fmla="*/ 5776 h 24968"/>
              <a:gd name="connsiteX4" fmla="*/ 0 w 19885"/>
              <a:gd name="connsiteY4" fmla="*/ 2 h 24968"/>
              <a:gd name="connsiteX0" fmla="*/ 0 w 19929"/>
              <a:gd name="connsiteY0" fmla="*/ 2 h 24876"/>
              <a:gd name="connsiteX1" fmla="*/ 19454 w 19929"/>
              <a:gd name="connsiteY1" fmla="*/ 0 h 24876"/>
              <a:gd name="connsiteX2" fmla="*/ 10880 w 19929"/>
              <a:gd name="connsiteY2" fmla="*/ 24545 h 24876"/>
              <a:gd name="connsiteX3" fmla="*/ 13 w 19929"/>
              <a:gd name="connsiteY3" fmla="*/ 5776 h 24876"/>
              <a:gd name="connsiteX4" fmla="*/ 0 w 19929"/>
              <a:gd name="connsiteY4" fmla="*/ 2 h 24876"/>
              <a:gd name="connsiteX0" fmla="*/ 14 w 19763"/>
              <a:gd name="connsiteY0" fmla="*/ 2 h 24578"/>
              <a:gd name="connsiteX1" fmla="*/ 19468 w 19763"/>
              <a:gd name="connsiteY1" fmla="*/ 0 h 24578"/>
              <a:gd name="connsiteX2" fmla="*/ 10894 w 19763"/>
              <a:gd name="connsiteY2" fmla="*/ 24545 h 24578"/>
              <a:gd name="connsiteX3" fmla="*/ 6 w 19763"/>
              <a:gd name="connsiteY3" fmla="*/ 5207 h 24578"/>
              <a:gd name="connsiteX4" fmla="*/ 14 w 19763"/>
              <a:gd name="connsiteY4" fmla="*/ 2 h 24578"/>
              <a:gd name="connsiteX0" fmla="*/ 14 w 19763"/>
              <a:gd name="connsiteY0" fmla="*/ 2 h 24580"/>
              <a:gd name="connsiteX1" fmla="*/ 19468 w 19763"/>
              <a:gd name="connsiteY1" fmla="*/ 0 h 24580"/>
              <a:gd name="connsiteX2" fmla="*/ 10894 w 19763"/>
              <a:gd name="connsiteY2" fmla="*/ 24545 h 24580"/>
              <a:gd name="connsiteX3" fmla="*/ 6 w 19763"/>
              <a:gd name="connsiteY3" fmla="*/ 5207 h 24580"/>
              <a:gd name="connsiteX4" fmla="*/ 14 w 19763"/>
              <a:gd name="connsiteY4" fmla="*/ 2 h 24580"/>
              <a:gd name="connsiteX0" fmla="*/ 14 w 19775"/>
              <a:gd name="connsiteY0" fmla="*/ 2 h 27421"/>
              <a:gd name="connsiteX1" fmla="*/ 19468 w 19775"/>
              <a:gd name="connsiteY1" fmla="*/ 0 h 27421"/>
              <a:gd name="connsiteX2" fmla="*/ 11222 w 19775"/>
              <a:gd name="connsiteY2" fmla="*/ 27391 h 27421"/>
              <a:gd name="connsiteX3" fmla="*/ 6 w 19775"/>
              <a:gd name="connsiteY3" fmla="*/ 5207 h 27421"/>
              <a:gd name="connsiteX4" fmla="*/ 14 w 19775"/>
              <a:gd name="connsiteY4" fmla="*/ 2 h 27421"/>
              <a:gd name="connsiteX0" fmla="*/ 14 w 19995"/>
              <a:gd name="connsiteY0" fmla="*/ 2 h 27433"/>
              <a:gd name="connsiteX1" fmla="*/ 19468 w 19995"/>
              <a:gd name="connsiteY1" fmla="*/ 0 h 27433"/>
              <a:gd name="connsiteX2" fmla="*/ 11222 w 19995"/>
              <a:gd name="connsiteY2" fmla="*/ 27391 h 27433"/>
              <a:gd name="connsiteX3" fmla="*/ 6 w 19995"/>
              <a:gd name="connsiteY3" fmla="*/ 5207 h 27433"/>
              <a:gd name="connsiteX4" fmla="*/ 14 w 19995"/>
              <a:gd name="connsiteY4" fmla="*/ 2 h 27433"/>
              <a:gd name="connsiteX0" fmla="*/ 14 w 18134"/>
              <a:gd name="connsiteY0" fmla="*/ 2 h 27421"/>
              <a:gd name="connsiteX1" fmla="*/ 17764 w 18134"/>
              <a:gd name="connsiteY1" fmla="*/ 0 h 27421"/>
              <a:gd name="connsiteX2" fmla="*/ 11222 w 18134"/>
              <a:gd name="connsiteY2" fmla="*/ 27391 h 27421"/>
              <a:gd name="connsiteX3" fmla="*/ 6 w 18134"/>
              <a:gd name="connsiteY3" fmla="*/ 5207 h 27421"/>
              <a:gd name="connsiteX4" fmla="*/ 14 w 18134"/>
              <a:gd name="connsiteY4" fmla="*/ 2 h 27421"/>
              <a:gd name="connsiteX0" fmla="*/ 14 w 16126"/>
              <a:gd name="connsiteY0" fmla="*/ 1 h 27419"/>
              <a:gd name="connsiteX1" fmla="*/ 15629 w 16126"/>
              <a:gd name="connsiteY1" fmla="*/ 56 h 27419"/>
              <a:gd name="connsiteX2" fmla="*/ 11222 w 16126"/>
              <a:gd name="connsiteY2" fmla="*/ 27390 h 27419"/>
              <a:gd name="connsiteX3" fmla="*/ 6 w 16126"/>
              <a:gd name="connsiteY3" fmla="*/ 5206 h 27419"/>
              <a:gd name="connsiteX4" fmla="*/ 14 w 16126"/>
              <a:gd name="connsiteY4" fmla="*/ 1 h 27419"/>
              <a:gd name="connsiteX0" fmla="*/ 14 w 16948"/>
              <a:gd name="connsiteY0" fmla="*/ 2 h 27421"/>
              <a:gd name="connsiteX1" fmla="*/ 16512 w 16948"/>
              <a:gd name="connsiteY1" fmla="*/ 0 h 27421"/>
              <a:gd name="connsiteX2" fmla="*/ 11222 w 16948"/>
              <a:gd name="connsiteY2" fmla="*/ 27391 h 27421"/>
              <a:gd name="connsiteX3" fmla="*/ 6 w 16948"/>
              <a:gd name="connsiteY3" fmla="*/ 5207 h 27421"/>
              <a:gd name="connsiteX4" fmla="*/ 14 w 16948"/>
              <a:gd name="connsiteY4" fmla="*/ 2 h 27421"/>
              <a:gd name="connsiteX0" fmla="*/ 14 w 17844"/>
              <a:gd name="connsiteY0" fmla="*/ 2 h 27421"/>
              <a:gd name="connsiteX1" fmla="*/ 16512 w 17844"/>
              <a:gd name="connsiteY1" fmla="*/ 0 h 27421"/>
              <a:gd name="connsiteX2" fmla="*/ 11222 w 17844"/>
              <a:gd name="connsiteY2" fmla="*/ 27391 h 27421"/>
              <a:gd name="connsiteX3" fmla="*/ 6 w 17844"/>
              <a:gd name="connsiteY3" fmla="*/ 5207 h 27421"/>
              <a:gd name="connsiteX4" fmla="*/ 14 w 17844"/>
              <a:gd name="connsiteY4" fmla="*/ 2 h 27421"/>
              <a:gd name="connsiteX0" fmla="*/ 14 w 17844"/>
              <a:gd name="connsiteY0" fmla="*/ 2 h 27398"/>
              <a:gd name="connsiteX1" fmla="*/ 16512 w 17844"/>
              <a:gd name="connsiteY1" fmla="*/ 0 h 27398"/>
              <a:gd name="connsiteX2" fmla="*/ 11222 w 17844"/>
              <a:gd name="connsiteY2" fmla="*/ 27391 h 27398"/>
              <a:gd name="connsiteX3" fmla="*/ 6 w 17844"/>
              <a:gd name="connsiteY3" fmla="*/ 5207 h 27398"/>
              <a:gd name="connsiteX4" fmla="*/ 14 w 17844"/>
              <a:gd name="connsiteY4" fmla="*/ 2 h 27398"/>
              <a:gd name="connsiteX0" fmla="*/ 14 w 17837"/>
              <a:gd name="connsiteY0" fmla="*/ 2 h 27569"/>
              <a:gd name="connsiteX1" fmla="*/ 16512 w 17837"/>
              <a:gd name="connsiteY1" fmla="*/ 0 h 27569"/>
              <a:gd name="connsiteX2" fmla="*/ 11201 w 17837"/>
              <a:gd name="connsiteY2" fmla="*/ 27562 h 27569"/>
              <a:gd name="connsiteX3" fmla="*/ 6 w 17837"/>
              <a:gd name="connsiteY3" fmla="*/ 5207 h 27569"/>
              <a:gd name="connsiteX4" fmla="*/ 14 w 17837"/>
              <a:gd name="connsiteY4" fmla="*/ 2 h 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7" h="27569">
                <a:moveTo>
                  <a:pt x="14" y="2"/>
                </a:moveTo>
                <a:lnTo>
                  <a:pt x="16512" y="0"/>
                </a:lnTo>
                <a:cubicBezTo>
                  <a:pt x="18346" y="3853"/>
                  <a:pt x="19536" y="27036"/>
                  <a:pt x="11201" y="27562"/>
                </a:cubicBezTo>
                <a:cubicBezTo>
                  <a:pt x="3872" y="27975"/>
                  <a:pt x="1059" y="10266"/>
                  <a:pt x="6" y="5207"/>
                </a:cubicBezTo>
                <a:cubicBezTo>
                  <a:pt x="-13" y="5150"/>
                  <a:pt x="19" y="-5"/>
                  <a:pt x="14" y="2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16C9D48-0152-FB40-BB4D-3AC5595AE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303"/>
            <a:ext cx="4335261" cy="25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41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E971E1-92C2-4C4B-801E-38B79C023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4D92FA-FCFC-7E48-B57D-8FC5406E8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B0B130-1B23-384A-9E15-7AFDD4D0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AC564C-6533-3A4B-96CE-45845222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216458-7033-D748-9F63-8C1AB90B3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45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DCD31B-583A-9042-8B68-B53B7D5D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DF4B0D-15DD-C044-8A33-BF66157AC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C301B7-79B6-6A4E-8FEB-9F3656DF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CD8C37-CBB7-5C48-81DA-9870CFA9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4CD367-AC59-A84E-A324-B77945F9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60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0A4907-6A7F-994D-BAD0-21D366705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6FF1ED-E4A7-744D-B469-930269ABB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EE86B6-0CBF-F44B-B676-DB533AD5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FC582A-5623-2545-A867-BB9C7466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F66098-1924-314D-BFBA-8D44CDEA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20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83C929-7BDE-524E-BAC9-5E3D461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F01EB1-8EFC-F348-9F10-81366F328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F147A1-1E08-194D-876F-02EBA3929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E56AF6-5CD3-B840-87EE-2FAB15DF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85B868-61A3-AF40-9383-CB41F717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B70AEF-02B5-2E4C-ADEE-334FCDDE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73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CBB697-D3DB-A44A-A4BC-2335296CD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678E80-0BD6-1542-8AC4-8757DE9DE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E3F02E-7369-4A4C-8396-8E8966F9E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D6BB1E-00C8-D74A-865C-F2C21A489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D76FA01-03AF-4141-BEB7-D484BD06C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981B320-0F99-BE41-96BC-240A4CE2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641A129-EAF7-9444-8253-7CBAC341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B94C66C-60AB-7447-B4FD-E5BBD4C0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81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78F128-0E77-B341-A235-A04B7BC0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9BB069-8EBC-6646-96A6-4812E3887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34BB4C-4E0E-3D48-830D-D498F471F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EF14C6-7779-8D45-9DE0-D3CCBB823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83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06242A-00AE-9F4B-A0A2-14787182A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D63B69-2B66-B749-B992-AADF4F10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3F5602-C2DA-2A41-B7ED-7878CE27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10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0A00CF-6187-7044-AFE2-1E680E5D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1F86A2-2A70-9E48-AB4E-42ACEFA02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71EE8C-88D9-7F40-A267-668E02752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473C1D-54DC-9644-9F46-C0CE5E84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D6DCC7-B668-184D-8426-D7985B1C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05D584-0542-6C49-BAED-59CBD066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67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D95045-5EF0-DF40-B95E-D45171BF7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2001F6-245F-4C47-BEC8-D61A50F37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D29DA7-9717-A04D-8EDA-0CDBC2D6C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61444B-353C-FB4B-A344-CBA3AEA9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3573B7-46BC-724F-9A33-37772B3C9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D18045-9593-9C42-9968-F5AC10B4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8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BE2BC6-A66E-5647-A51C-283F9EA79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AA1AF8-D22F-314D-921D-A587E1BF6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D5973C-850F-6143-A8E6-8AC03DD0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124866-EB01-EE40-B7A7-183B432A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77423-A314-324A-91A0-17A4C868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37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96D9F4-1558-6044-B3BD-4C7781826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24CEC1-6D1C-7345-BF4A-CF53FB65A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BA568C-4548-CA4C-8B4F-12DCCAB5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B19589-C841-964F-8D7B-6312647B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9E1D73-72CC-2447-9D7C-026171EF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01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8A6C91-E838-A847-BD38-04B72F5BD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922DF3-E0FE-BA42-A65A-11FAE8899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3AED4A-E8DB-834C-BA0D-CD47E415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D13FB0-5A8A-904C-9782-844338F4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EB0674-6CC8-954C-87DF-399951DB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555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14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E37C6C-8459-3541-B83C-D71E6277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0FD9E1-EF0E-744C-B24E-01EF3B978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F2C01B-8B0F-984C-84FB-421A7CF1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1596FD-564A-984D-BE3C-095FF494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2FE005-CAD0-DE4E-8C10-4D5BD60B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DAD31664-9F87-F945-8AF6-08C33FAC3233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" y="-15273"/>
            <a:ext cx="12199331" cy="688885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26 w 21626"/>
              <a:gd name="connsiteY0" fmla="*/ 0 h 29962"/>
              <a:gd name="connsiteX1" fmla="*/ 21626 w 21626"/>
              <a:gd name="connsiteY1" fmla="*/ 0 h 29962"/>
              <a:gd name="connsiteX2" fmla="*/ 21626 w 21626"/>
              <a:gd name="connsiteY2" fmla="*/ 17322 h 29962"/>
              <a:gd name="connsiteX3" fmla="*/ 0 w 21626"/>
              <a:gd name="connsiteY3" fmla="*/ 29387 h 29962"/>
              <a:gd name="connsiteX4" fmla="*/ 26 w 21626"/>
              <a:gd name="connsiteY4" fmla="*/ 0 h 29962"/>
              <a:gd name="connsiteX0" fmla="*/ 39 w 21639"/>
              <a:gd name="connsiteY0" fmla="*/ 0 h 30031"/>
              <a:gd name="connsiteX1" fmla="*/ 21639 w 21639"/>
              <a:gd name="connsiteY1" fmla="*/ 0 h 30031"/>
              <a:gd name="connsiteX2" fmla="*/ 21639 w 21639"/>
              <a:gd name="connsiteY2" fmla="*/ 17322 h 30031"/>
              <a:gd name="connsiteX3" fmla="*/ 0 w 21639"/>
              <a:gd name="connsiteY3" fmla="*/ 29459 h 30031"/>
              <a:gd name="connsiteX4" fmla="*/ 39 w 21639"/>
              <a:gd name="connsiteY4" fmla="*/ 0 h 30031"/>
              <a:gd name="connsiteX0" fmla="*/ 39 w 21639"/>
              <a:gd name="connsiteY0" fmla="*/ 0 h 30201"/>
              <a:gd name="connsiteX1" fmla="*/ 21639 w 21639"/>
              <a:gd name="connsiteY1" fmla="*/ 0 h 30201"/>
              <a:gd name="connsiteX2" fmla="*/ 21626 w 21639"/>
              <a:gd name="connsiteY2" fmla="*/ 21534 h 30201"/>
              <a:gd name="connsiteX3" fmla="*/ 0 w 21639"/>
              <a:gd name="connsiteY3" fmla="*/ 29459 h 30201"/>
              <a:gd name="connsiteX4" fmla="*/ 39 w 21639"/>
              <a:gd name="connsiteY4" fmla="*/ 0 h 30201"/>
              <a:gd name="connsiteX0" fmla="*/ 39 w 21639"/>
              <a:gd name="connsiteY0" fmla="*/ 0 h 31581"/>
              <a:gd name="connsiteX1" fmla="*/ 21639 w 21639"/>
              <a:gd name="connsiteY1" fmla="*/ 0 h 31581"/>
              <a:gd name="connsiteX2" fmla="*/ 21626 w 21639"/>
              <a:gd name="connsiteY2" fmla="*/ 21534 h 31581"/>
              <a:gd name="connsiteX3" fmla="*/ 0 w 21639"/>
              <a:gd name="connsiteY3" fmla="*/ 29459 h 31581"/>
              <a:gd name="connsiteX4" fmla="*/ 39 w 21639"/>
              <a:gd name="connsiteY4" fmla="*/ 0 h 31581"/>
              <a:gd name="connsiteX0" fmla="*/ 39 w 21639"/>
              <a:gd name="connsiteY0" fmla="*/ 0 h 32002"/>
              <a:gd name="connsiteX1" fmla="*/ 21639 w 21639"/>
              <a:gd name="connsiteY1" fmla="*/ 0 h 32002"/>
              <a:gd name="connsiteX2" fmla="*/ 21626 w 21639"/>
              <a:gd name="connsiteY2" fmla="*/ 21534 h 32002"/>
              <a:gd name="connsiteX3" fmla="*/ 16268 w 21639"/>
              <a:gd name="connsiteY3" fmla="*/ 29590 h 32002"/>
              <a:gd name="connsiteX4" fmla="*/ 0 w 21639"/>
              <a:gd name="connsiteY4" fmla="*/ 29459 h 32002"/>
              <a:gd name="connsiteX5" fmla="*/ 39 w 21639"/>
              <a:gd name="connsiteY5" fmla="*/ 0 h 32002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457"/>
              <a:gd name="connsiteX1" fmla="*/ 21639 w 21639"/>
              <a:gd name="connsiteY1" fmla="*/ 0 h 34457"/>
              <a:gd name="connsiteX2" fmla="*/ 21626 w 21639"/>
              <a:gd name="connsiteY2" fmla="*/ 21534 h 34457"/>
              <a:gd name="connsiteX3" fmla="*/ 11685 w 21639"/>
              <a:gd name="connsiteY3" fmla="*/ 33730 h 34457"/>
              <a:gd name="connsiteX4" fmla="*/ 0 w 21639"/>
              <a:gd name="connsiteY4" fmla="*/ 29459 h 34457"/>
              <a:gd name="connsiteX5" fmla="*/ 39 w 21639"/>
              <a:gd name="connsiteY5" fmla="*/ 0 h 34457"/>
              <a:gd name="connsiteX0" fmla="*/ 39 w 21639"/>
              <a:gd name="connsiteY0" fmla="*/ 0 h 35176"/>
              <a:gd name="connsiteX1" fmla="*/ 21639 w 21639"/>
              <a:gd name="connsiteY1" fmla="*/ 0 h 35176"/>
              <a:gd name="connsiteX2" fmla="*/ 21626 w 21639"/>
              <a:gd name="connsiteY2" fmla="*/ 21534 h 35176"/>
              <a:gd name="connsiteX3" fmla="*/ 11685 w 21639"/>
              <a:gd name="connsiteY3" fmla="*/ 33730 h 35176"/>
              <a:gd name="connsiteX4" fmla="*/ 7376 w 21639"/>
              <a:gd name="connsiteY4" fmla="*/ 34471 h 35176"/>
              <a:gd name="connsiteX5" fmla="*/ 0 w 21639"/>
              <a:gd name="connsiteY5" fmla="*/ 29459 h 35176"/>
              <a:gd name="connsiteX6" fmla="*/ 39 w 21639"/>
              <a:gd name="connsiteY6" fmla="*/ 0 h 35176"/>
              <a:gd name="connsiteX0" fmla="*/ 39 w 21639"/>
              <a:gd name="connsiteY0" fmla="*/ 0 h 34936"/>
              <a:gd name="connsiteX1" fmla="*/ 21639 w 21639"/>
              <a:gd name="connsiteY1" fmla="*/ 0 h 34936"/>
              <a:gd name="connsiteX2" fmla="*/ 21626 w 21639"/>
              <a:gd name="connsiteY2" fmla="*/ 21534 h 34936"/>
              <a:gd name="connsiteX3" fmla="*/ 11685 w 21639"/>
              <a:gd name="connsiteY3" fmla="*/ 33730 h 34936"/>
              <a:gd name="connsiteX4" fmla="*/ 7376 w 21639"/>
              <a:gd name="connsiteY4" fmla="*/ 34471 h 34936"/>
              <a:gd name="connsiteX5" fmla="*/ 0 w 21639"/>
              <a:gd name="connsiteY5" fmla="*/ 29459 h 34936"/>
              <a:gd name="connsiteX6" fmla="*/ 39 w 21639"/>
              <a:gd name="connsiteY6" fmla="*/ 0 h 34936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708"/>
              <a:gd name="connsiteX1" fmla="*/ 21639 w 21639"/>
              <a:gd name="connsiteY1" fmla="*/ 0 h 34708"/>
              <a:gd name="connsiteX2" fmla="*/ 21626 w 21639"/>
              <a:gd name="connsiteY2" fmla="*/ 21534 h 34708"/>
              <a:gd name="connsiteX3" fmla="*/ 11685 w 21639"/>
              <a:gd name="connsiteY3" fmla="*/ 33730 h 34708"/>
              <a:gd name="connsiteX4" fmla="*/ 7420 w 21639"/>
              <a:gd name="connsiteY4" fmla="*/ 33748 h 34708"/>
              <a:gd name="connsiteX5" fmla="*/ 0 w 21639"/>
              <a:gd name="connsiteY5" fmla="*/ 29459 h 34708"/>
              <a:gd name="connsiteX6" fmla="*/ 39 w 21639"/>
              <a:gd name="connsiteY6" fmla="*/ 0 h 34708"/>
              <a:gd name="connsiteX0" fmla="*/ 39 w 21639"/>
              <a:gd name="connsiteY0" fmla="*/ 0 h 34534"/>
              <a:gd name="connsiteX1" fmla="*/ 21639 w 21639"/>
              <a:gd name="connsiteY1" fmla="*/ 0 h 34534"/>
              <a:gd name="connsiteX2" fmla="*/ 21626 w 21639"/>
              <a:gd name="connsiteY2" fmla="*/ 21534 h 34534"/>
              <a:gd name="connsiteX3" fmla="*/ 11685 w 21639"/>
              <a:gd name="connsiteY3" fmla="*/ 33730 h 34534"/>
              <a:gd name="connsiteX4" fmla="*/ 7420 w 21639"/>
              <a:gd name="connsiteY4" fmla="*/ 33748 h 34534"/>
              <a:gd name="connsiteX5" fmla="*/ 0 w 21639"/>
              <a:gd name="connsiteY5" fmla="*/ 29459 h 34534"/>
              <a:gd name="connsiteX6" fmla="*/ 39 w 21639"/>
              <a:gd name="connsiteY6" fmla="*/ 0 h 34534"/>
              <a:gd name="connsiteX0" fmla="*/ 39 w 21639"/>
              <a:gd name="connsiteY0" fmla="*/ 0 h 34723"/>
              <a:gd name="connsiteX1" fmla="*/ 21639 w 21639"/>
              <a:gd name="connsiteY1" fmla="*/ 0 h 34723"/>
              <a:gd name="connsiteX2" fmla="*/ 21626 w 21639"/>
              <a:gd name="connsiteY2" fmla="*/ 21534 h 34723"/>
              <a:gd name="connsiteX3" fmla="*/ 11685 w 21639"/>
              <a:gd name="connsiteY3" fmla="*/ 33730 h 34723"/>
              <a:gd name="connsiteX4" fmla="*/ 7420 w 21639"/>
              <a:gd name="connsiteY4" fmla="*/ 34552 h 34723"/>
              <a:gd name="connsiteX5" fmla="*/ 0 w 21639"/>
              <a:gd name="connsiteY5" fmla="*/ 29459 h 34723"/>
              <a:gd name="connsiteX6" fmla="*/ 39 w 21639"/>
              <a:gd name="connsiteY6" fmla="*/ 0 h 34723"/>
              <a:gd name="connsiteX0" fmla="*/ 39 w 21639"/>
              <a:gd name="connsiteY0" fmla="*/ 0 h 34797"/>
              <a:gd name="connsiteX1" fmla="*/ 21639 w 21639"/>
              <a:gd name="connsiteY1" fmla="*/ 0 h 34797"/>
              <a:gd name="connsiteX2" fmla="*/ 21626 w 21639"/>
              <a:gd name="connsiteY2" fmla="*/ 21534 h 34797"/>
              <a:gd name="connsiteX3" fmla="*/ 11685 w 21639"/>
              <a:gd name="connsiteY3" fmla="*/ 33730 h 34797"/>
              <a:gd name="connsiteX4" fmla="*/ 7420 w 21639"/>
              <a:gd name="connsiteY4" fmla="*/ 34552 h 34797"/>
              <a:gd name="connsiteX5" fmla="*/ 0 w 21639"/>
              <a:gd name="connsiteY5" fmla="*/ 29459 h 34797"/>
              <a:gd name="connsiteX6" fmla="*/ 39 w 21639"/>
              <a:gd name="connsiteY6" fmla="*/ 0 h 34797"/>
              <a:gd name="connsiteX0" fmla="*/ 39 w 21639"/>
              <a:gd name="connsiteY0" fmla="*/ 0 h 34734"/>
              <a:gd name="connsiteX1" fmla="*/ 21639 w 21639"/>
              <a:gd name="connsiteY1" fmla="*/ 0 h 34734"/>
              <a:gd name="connsiteX2" fmla="*/ 21626 w 21639"/>
              <a:gd name="connsiteY2" fmla="*/ 21534 h 34734"/>
              <a:gd name="connsiteX3" fmla="*/ 11685 w 21639"/>
              <a:gd name="connsiteY3" fmla="*/ 33730 h 34734"/>
              <a:gd name="connsiteX4" fmla="*/ 7348 w 21639"/>
              <a:gd name="connsiteY4" fmla="*/ 34351 h 34734"/>
              <a:gd name="connsiteX5" fmla="*/ 0 w 21639"/>
              <a:gd name="connsiteY5" fmla="*/ 29459 h 34734"/>
              <a:gd name="connsiteX6" fmla="*/ 39 w 21639"/>
              <a:gd name="connsiteY6" fmla="*/ 0 h 34734"/>
              <a:gd name="connsiteX0" fmla="*/ 39 w 21639"/>
              <a:gd name="connsiteY0" fmla="*/ 0 h 34734"/>
              <a:gd name="connsiteX1" fmla="*/ 21639 w 21639"/>
              <a:gd name="connsiteY1" fmla="*/ 0 h 34734"/>
              <a:gd name="connsiteX2" fmla="*/ 21626 w 21639"/>
              <a:gd name="connsiteY2" fmla="*/ 21534 h 34734"/>
              <a:gd name="connsiteX3" fmla="*/ 11685 w 21639"/>
              <a:gd name="connsiteY3" fmla="*/ 33730 h 34734"/>
              <a:gd name="connsiteX4" fmla="*/ 7348 w 21639"/>
              <a:gd name="connsiteY4" fmla="*/ 34351 h 34734"/>
              <a:gd name="connsiteX5" fmla="*/ 0 w 21639"/>
              <a:gd name="connsiteY5" fmla="*/ 29459 h 34734"/>
              <a:gd name="connsiteX6" fmla="*/ 39 w 21639"/>
              <a:gd name="connsiteY6" fmla="*/ 0 h 34734"/>
              <a:gd name="connsiteX0" fmla="*/ 39 w 21639"/>
              <a:gd name="connsiteY0" fmla="*/ 0 h 34771"/>
              <a:gd name="connsiteX1" fmla="*/ 21639 w 21639"/>
              <a:gd name="connsiteY1" fmla="*/ 0 h 34771"/>
              <a:gd name="connsiteX2" fmla="*/ 21626 w 21639"/>
              <a:gd name="connsiteY2" fmla="*/ 21534 h 34771"/>
              <a:gd name="connsiteX3" fmla="*/ 11728 w 21639"/>
              <a:gd name="connsiteY3" fmla="*/ 33047 h 34771"/>
              <a:gd name="connsiteX4" fmla="*/ 7348 w 21639"/>
              <a:gd name="connsiteY4" fmla="*/ 34351 h 34771"/>
              <a:gd name="connsiteX5" fmla="*/ 0 w 21639"/>
              <a:gd name="connsiteY5" fmla="*/ 29459 h 34771"/>
              <a:gd name="connsiteX6" fmla="*/ 39 w 21639"/>
              <a:gd name="connsiteY6" fmla="*/ 0 h 34771"/>
              <a:gd name="connsiteX0" fmla="*/ 39 w 21639"/>
              <a:gd name="connsiteY0" fmla="*/ 0 h 35140"/>
              <a:gd name="connsiteX1" fmla="*/ 21639 w 21639"/>
              <a:gd name="connsiteY1" fmla="*/ 0 h 35140"/>
              <a:gd name="connsiteX2" fmla="*/ 21626 w 21639"/>
              <a:gd name="connsiteY2" fmla="*/ 21534 h 35140"/>
              <a:gd name="connsiteX3" fmla="*/ 11670 w 21639"/>
              <a:gd name="connsiteY3" fmla="*/ 33770 h 35140"/>
              <a:gd name="connsiteX4" fmla="*/ 7348 w 21639"/>
              <a:gd name="connsiteY4" fmla="*/ 34351 h 35140"/>
              <a:gd name="connsiteX5" fmla="*/ 0 w 21639"/>
              <a:gd name="connsiteY5" fmla="*/ 29459 h 35140"/>
              <a:gd name="connsiteX6" fmla="*/ 39 w 21639"/>
              <a:gd name="connsiteY6" fmla="*/ 0 h 35140"/>
              <a:gd name="connsiteX0" fmla="*/ 39 w 21639"/>
              <a:gd name="connsiteY0" fmla="*/ 0 h 34765"/>
              <a:gd name="connsiteX1" fmla="*/ 21639 w 21639"/>
              <a:gd name="connsiteY1" fmla="*/ 0 h 34765"/>
              <a:gd name="connsiteX2" fmla="*/ 21626 w 21639"/>
              <a:gd name="connsiteY2" fmla="*/ 21534 h 34765"/>
              <a:gd name="connsiteX3" fmla="*/ 11670 w 21639"/>
              <a:gd name="connsiteY3" fmla="*/ 33770 h 34765"/>
              <a:gd name="connsiteX4" fmla="*/ 7348 w 21639"/>
              <a:gd name="connsiteY4" fmla="*/ 34351 h 34765"/>
              <a:gd name="connsiteX5" fmla="*/ 0 w 21639"/>
              <a:gd name="connsiteY5" fmla="*/ 29459 h 34765"/>
              <a:gd name="connsiteX6" fmla="*/ 39 w 21639"/>
              <a:gd name="connsiteY6" fmla="*/ 0 h 34765"/>
              <a:gd name="connsiteX0" fmla="*/ 39 w 21639"/>
              <a:gd name="connsiteY0" fmla="*/ 0 h 34579"/>
              <a:gd name="connsiteX1" fmla="*/ 21639 w 21639"/>
              <a:gd name="connsiteY1" fmla="*/ 0 h 34579"/>
              <a:gd name="connsiteX2" fmla="*/ 21626 w 21639"/>
              <a:gd name="connsiteY2" fmla="*/ 21534 h 34579"/>
              <a:gd name="connsiteX3" fmla="*/ 11670 w 21639"/>
              <a:gd name="connsiteY3" fmla="*/ 33770 h 34579"/>
              <a:gd name="connsiteX4" fmla="*/ 7348 w 21639"/>
              <a:gd name="connsiteY4" fmla="*/ 34351 h 34579"/>
              <a:gd name="connsiteX5" fmla="*/ 0 w 21639"/>
              <a:gd name="connsiteY5" fmla="*/ 29459 h 34579"/>
              <a:gd name="connsiteX6" fmla="*/ 39 w 21639"/>
              <a:gd name="connsiteY6" fmla="*/ 0 h 34579"/>
              <a:gd name="connsiteX0" fmla="*/ 39 w 21639"/>
              <a:gd name="connsiteY0" fmla="*/ 0 h 34071"/>
              <a:gd name="connsiteX1" fmla="*/ 21639 w 21639"/>
              <a:gd name="connsiteY1" fmla="*/ 0 h 34071"/>
              <a:gd name="connsiteX2" fmla="*/ 21626 w 21639"/>
              <a:gd name="connsiteY2" fmla="*/ 21534 h 34071"/>
              <a:gd name="connsiteX3" fmla="*/ 11670 w 21639"/>
              <a:gd name="connsiteY3" fmla="*/ 33770 h 34071"/>
              <a:gd name="connsiteX4" fmla="*/ 4117 w 21639"/>
              <a:gd name="connsiteY4" fmla="*/ 33708 h 34071"/>
              <a:gd name="connsiteX5" fmla="*/ 0 w 21639"/>
              <a:gd name="connsiteY5" fmla="*/ 29459 h 34071"/>
              <a:gd name="connsiteX6" fmla="*/ 39 w 21639"/>
              <a:gd name="connsiteY6" fmla="*/ 0 h 34071"/>
              <a:gd name="connsiteX0" fmla="*/ 39 w 21639"/>
              <a:gd name="connsiteY0" fmla="*/ 0 h 34124"/>
              <a:gd name="connsiteX1" fmla="*/ 21639 w 21639"/>
              <a:gd name="connsiteY1" fmla="*/ 0 h 34124"/>
              <a:gd name="connsiteX2" fmla="*/ 21626 w 21639"/>
              <a:gd name="connsiteY2" fmla="*/ 21534 h 34124"/>
              <a:gd name="connsiteX3" fmla="*/ 11670 w 21639"/>
              <a:gd name="connsiteY3" fmla="*/ 33770 h 34124"/>
              <a:gd name="connsiteX4" fmla="*/ 4117 w 21639"/>
              <a:gd name="connsiteY4" fmla="*/ 33708 h 34124"/>
              <a:gd name="connsiteX5" fmla="*/ 0 w 21639"/>
              <a:gd name="connsiteY5" fmla="*/ 29459 h 34124"/>
              <a:gd name="connsiteX6" fmla="*/ 39 w 21639"/>
              <a:gd name="connsiteY6" fmla="*/ 0 h 34124"/>
              <a:gd name="connsiteX0" fmla="*/ 39 w 21639"/>
              <a:gd name="connsiteY0" fmla="*/ 0 h 34124"/>
              <a:gd name="connsiteX1" fmla="*/ 21639 w 21639"/>
              <a:gd name="connsiteY1" fmla="*/ 0 h 34124"/>
              <a:gd name="connsiteX2" fmla="*/ 21626 w 21639"/>
              <a:gd name="connsiteY2" fmla="*/ 21534 h 34124"/>
              <a:gd name="connsiteX3" fmla="*/ 11670 w 21639"/>
              <a:gd name="connsiteY3" fmla="*/ 33770 h 34124"/>
              <a:gd name="connsiteX4" fmla="*/ 4117 w 21639"/>
              <a:gd name="connsiteY4" fmla="*/ 33708 h 34124"/>
              <a:gd name="connsiteX5" fmla="*/ 0 w 21639"/>
              <a:gd name="connsiteY5" fmla="*/ 29459 h 34124"/>
              <a:gd name="connsiteX6" fmla="*/ 39 w 21639"/>
              <a:gd name="connsiteY6" fmla="*/ 0 h 34124"/>
              <a:gd name="connsiteX0" fmla="*/ 39 w 21639"/>
              <a:gd name="connsiteY0" fmla="*/ 0 h 33800"/>
              <a:gd name="connsiteX1" fmla="*/ 21639 w 21639"/>
              <a:gd name="connsiteY1" fmla="*/ 0 h 33800"/>
              <a:gd name="connsiteX2" fmla="*/ 21626 w 21639"/>
              <a:gd name="connsiteY2" fmla="*/ 21534 h 33800"/>
              <a:gd name="connsiteX3" fmla="*/ 11670 w 21639"/>
              <a:gd name="connsiteY3" fmla="*/ 33770 h 33800"/>
              <a:gd name="connsiteX4" fmla="*/ 4117 w 21639"/>
              <a:gd name="connsiteY4" fmla="*/ 33708 h 33800"/>
              <a:gd name="connsiteX5" fmla="*/ 0 w 21639"/>
              <a:gd name="connsiteY5" fmla="*/ 29459 h 33800"/>
              <a:gd name="connsiteX6" fmla="*/ 39 w 21639"/>
              <a:gd name="connsiteY6" fmla="*/ 0 h 33800"/>
              <a:gd name="connsiteX0" fmla="*/ 39 w 21639"/>
              <a:gd name="connsiteY0" fmla="*/ 0 h 33812"/>
              <a:gd name="connsiteX1" fmla="*/ 21639 w 21639"/>
              <a:gd name="connsiteY1" fmla="*/ 0 h 33812"/>
              <a:gd name="connsiteX2" fmla="*/ 21626 w 21639"/>
              <a:gd name="connsiteY2" fmla="*/ 21534 h 33812"/>
              <a:gd name="connsiteX3" fmla="*/ 11670 w 21639"/>
              <a:gd name="connsiteY3" fmla="*/ 33770 h 33812"/>
              <a:gd name="connsiteX4" fmla="*/ 4146 w 21639"/>
              <a:gd name="connsiteY4" fmla="*/ 33788 h 33812"/>
              <a:gd name="connsiteX5" fmla="*/ 0 w 21639"/>
              <a:gd name="connsiteY5" fmla="*/ 29459 h 33812"/>
              <a:gd name="connsiteX6" fmla="*/ 39 w 21639"/>
              <a:gd name="connsiteY6" fmla="*/ 0 h 33812"/>
              <a:gd name="connsiteX0" fmla="*/ 39 w 21639"/>
              <a:gd name="connsiteY0" fmla="*/ 0 h 33770"/>
              <a:gd name="connsiteX1" fmla="*/ 21639 w 21639"/>
              <a:gd name="connsiteY1" fmla="*/ 0 h 33770"/>
              <a:gd name="connsiteX2" fmla="*/ 21626 w 21639"/>
              <a:gd name="connsiteY2" fmla="*/ 21534 h 33770"/>
              <a:gd name="connsiteX3" fmla="*/ 11670 w 21639"/>
              <a:gd name="connsiteY3" fmla="*/ 33770 h 33770"/>
              <a:gd name="connsiteX4" fmla="*/ 4160 w 21639"/>
              <a:gd name="connsiteY4" fmla="*/ 33145 h 33770"/>
              <a:gd name="connsiteX5" fmla="*/ 0 w 21639"/>
              <a:gd name="connsiteY5" fmla="*/ 29459 h 33770"/>
              <a:gd name="connsiteX6" fmla="*/ 39 w 21639"/>
              <a:gd name="connsiteY6" fmla="*/ 0 h 33770"/>
              <a:gd name="connsiteX0" fmla="*/ 39 w 21639"/>
              <a:gd name="connsiteY0" fmla="*/ 0 h 33770"/>
              <a:gd name="connsiteX1" fmla="*/ 21639 w 21639"/>
              <a:gd name="connsiteY1" fmla="*/ 0 h 33770"/>
              <a:gd name="connsiteX2" fmla="*/ 21626 w 21639"/>
              <a:gd name="connsiteY2" fmla="*/ 21534 h 33770"/>
              <a:gd name="connsiteX3" fmla="*/ 11670 w 21639"/>
              <a:gd name="connsiteY3" fmla="*/ 33770 h 33770"/>
              <a:gd name="connsiteX4" fmla="*/ 4146 w 21639"/>
              <a:gd name="connsiteY4" fmla="*/ 33707 h 33770"/>
              <a:gd name="connsiteX5" fmla="*/ 0 w 21639"/>
              <a:gd name="connsiteY5" fmla="*/ 29459 h 33770"/>
              <a:gd name="connsiteX6" fmla="*/ 39 w 21639"/>
              <a:gd name="connsiteY6" fmla="*/ 0 h 33770"/>
              <a:gd name="connsiteX0" fmla="*/ 1 w 21659"/>
              <a:gd name="connsiteY0" fmla="*/ 80 h 33770"/>
              <a:gd name="connsiteX1" fmla="*/ 21659 w 21659"/>
              <a:gd name="connsiteY1" fmla="*/ 0 h 33770"/>
              <a:gd name="connsiteX2" fmla="*/ 21646 w 21659"/>
              <a:gd name="connsiteY2" fmla="*/ 21534 h 33770"/>
              <a:gd name="connsiteX3" fmla="*/ 11690 w 21659"/>
              <a:gd name="connsiteY3" fmla="*/ 33770 h 33770"/>
              <a:gd name="connsiteX4" fmla="*/ 4166 w 21659"/>
              <a:gd name="connsiteY4" fmla="*/ 33707 h 33770"/>
              <a:gd name="connsiteX5" fmla="*/ 20 w 21659"/>
              <a:gd name="connsiteY5" fmla="*/ 29459 h 33770"/>
              <a:gd name="connsiteX6" fmla="*/ 1 w 21659"/>
              <a:gd name="connsiteY6" fmla="*/ 80 h 33770"/>
              <a:gd name="connsiteX0" fmla="*/ 0 w 21658"/>
              <a:gd name="connsiteY0" fmla="*/ 80 h 33770"/>
              <a:gd name="connsiteX1" fmla="*/ 21658 w 21658"/>
              <a:gd name="connsiteY1" fmla="*/ 0 h 33770"/>
              <a:gd name="connsiteX2" fmla="*/ 21645 w 21658"/>
              <a:gd name="connsiteY2" fmla="*/ 21534 h 33770"/>
              <a:gd name="connsiteX3" fmla="*/ 11689 w 21658"/>
              <a:gd name="connsiteY3" fmla="*/ 33770 h 33770"/>
              <a:gd name="connsiteX4" fmla="*/ 4165 w 21658"/>
              <a:gd name="connsiteY4" fmla="*/ 33707 h 33770"/>
              <a:gd name="connsiteX5" fmla="*/ 19 w 21658"/>
              <a:gd name="connsiteY5" fmla="*/ 29459 h 33770"/>
              <a:gd name="connsiteX6" fmla="*/ 0 w 21658"/>
              <a:gd name="connsiteY6" fmla="*/ 80 h 33770"/>
              <a:gd name="connsiteX0" fmla="*/ 0 w 21672"/>
              <a:gd name="connsiteY0" fmla="*/ 120 h 33770"/>
              <a:gd name="connsiteX1" fmla="*/ 21672 w 21672"/>
              <a:gd name="connsiteY1" fmla="*/ 0 h 33770"/>
              <a:gd name="connsiteX2" fmla="*/ 21659 w 21672"/>
              <a:gd name="connsiteY2" fmla="*/ 21534 h 33770"/>
              <a:gd name="connsiteX3" fmla="*/ 11703 w 21672"/>
              <a:gd name="connsiteY3" fmla="*/ 33770 h 33770"/>
              <a:gd name="connsiteX4" fmla="*/ 4179 w 21672"/>
              <a:gd name="connsiteY4" fmla="*/ 33707 h 33770"/>
              <a:gd name="connsiteX5" fmla="*/ 33 w 21672"/>
              <a:gd name="connsiteY5" fmla="*/ 29459 h 33770"/>
              <a:gd name="connsiteX6" fmla="*/ 0 w 21672"/>
              <a:gd name="connsiteY6" fmla="*/ 120 h 33770"/>
              <a:gd name="connsiteX0" fmla="*/ 0 w 21658"/>
              <a:gd name="connsiteY0" fmla="*/ 0 h 33771"/>
              <a:gd name="connsiteX1" fmla="*/ 21658 w 21658"/>
              <a:gd name="connsiteY1" fmla="*/ 1 h 33771"/>
              <a:gd name="connsiteX2" fmla="*/ 21645 w 21658"/>
              <a:gd name="connsiteY2" fmla="*/ 21535 h 33771"/>
              <a:gd name="connsiteX3" fmla="*/ 11689 w 21658"/>
              <a:gd name="connsiteY3" fmla="*/ 33771 h 33771"/>
              <a:gd name="connsiteX4" fmla="*/ 4165 w 21658"/>
              <a:gd name="connsiteY4" fmla="*/ 33708 h 33771"/>
              <a:gd name="connsiteX5" fmla="*/ 19 w 21658"/>
              <a:gd name="connsiteY5" fmla="*/ 29460 h 33771"/>
              <a:gd name="connsiteX6" fmla="*/ 0 w 21658"/>
              <a:gd name="connsiteY6" fmla="*/ 0 h 33771"/>
              <a:gd name="connsiteX0" fmla="*/ 0 w 21644"/>
              <a:gd name="connsiteY0" fmla="*/ 0 h 33771"/>
              <a:gd name="connsiteX1" fmla="*/ 21644 w 21644"/>
              <a:gd name="connsiteY1" fmla="*/ 1 h 33771"/>
              <a:gd name="connsiteX2" fmla="*/ 21631 w 21644"/>
              <a:gd name="connsiteY2" fmla="*/ 21535 h 33771"/>
              <a:gd name="connsiteX3" fmla="*/ 11675 w 21644"/>
              <a:gd name="connsiteY3" fmla="*/ 33771 h 33771"/>
              <a:gd name="connsiteX4" fmla="*/ 4151 w 21644"/>
              <a:gd name="connsiteY4" fmla="*/ 33708 h 33771"/>
              <a:gd name="connsiteX5" fmla="*/ 5 w 21644"/>
              <a:gd name="connsiteY5" fmla="*/ 29460 h 33771"/>
              <a:gd name="connsiteX6" fmla="*/ 0 w 21644"/>
              <a:gd name="connsiteY6" fmla="*/ 0 h 33771"/>
              <a:gd name="connsiteX0" fmla="*/ 9 w 21639"/>
              <a:gd name="connsiteY0" fmla="*/ 0 h 33771"/>
              <a:gd name="connsiteX1" fmla="*/ 21639 w 21639"/>
              <a:gd name="connsiteY1" fmla="*/ 1 h 33771"/>
              <a:gd name="connsiteX2" fmla="*/ 21626 w 21639"/>
              <a:gd name="connsiteY2" fmla="*/ 21535 h 33771"/>
              <a:gd name="connsiteX3" fmla="*/ 11670 w 21639"/>
              <a:gd name="connsiteY3" fmla="*/ 33771 h 33771"/>
              <a:gd name="connsiteX4" fmla="*/ 4146 w 21639"/>
              <a:gd name="connsiteY4" fmla="*/ 33708 h 33771"/>
              <a:gd name="connsiteX5" fmla="*/ 0 w 21639"/>
              <a:gd name="connsiteY5" fmla="*/ 29460 h 33771"/>
              <a:gd name="connsiteX6" fmla="*/ 9 w 21639"/>
              <a:gd name="connsiteY6" fmla="*/ 0 h 33771"/>
              <a:gd name="connsiteX0" fmla="*/ 9 w 21639"/>
              <a:gd name="connsiteY0" fmla="*/ 0 h 33879"/>
              <a:gd name="connsiteX1" fmla="*/ 21639 w 21639"/>
              <a:gd name="connsiteY1" fmla="*/ 109 h 33879"/>
              <a:gd name="connsiteX2" fmla="*/ 21626 w 21639"/>
              <a:gd name="connsiteY2" fmla="*/ 21643 h 33879"/>
              <a:gd name="connsiteX3" fmla="*/ 11670 w 21639"/>
              <a:gd name="connsiteY3" fmla="*/ 33879 h 33879"/>
              <a:gd name="connsiteX4" fmla="*/ 4146 w 21639"/>
              <a:gd name="connsiteY4" fmla="*/ 33816 h 33879"/>
              <a:gd name="connsiteX5" fmla="*/ 0 w 21639"/>
              <a:gd name="connsiteY5" fmla="*/ 29568 h 33879"/>
              <a:gd name="connsiteX6" fmla="*/ 9 w 21639"/>
              <a:gd name="connsiteY6" fmla="*/ 0 h 33879"/>
              <a:gd name="connsiteX0" fmla="*/ 9 w 21626"/>
              <a:gd name="connsiteY0" fmla="*/ 0 h 33879"/>
              <a:gd name="connsiteX1" fmla="*/ 21522 w 21626"/>
              <a:gd name="connsiteY1" fmla="*/ 1 h 33879"/>
              <a:gd name="connsiteX2" fmla="*/ 21626 w 21626"/>
              <a:gd name="connsiteY2" fmla="*/ 21643 h 33879"/>
              <a:gd name="connsiteX3" fmla="*/ 11670 w 21626"/>
              <a:gd name="connsiteY3" fmla="*/ 33879 h 33879"/>
              <a:gd name="connsiteX4" fmla="*/ 4146 w 21626"/>
              <a:gd name="connsiteY4" fmla="*/ 33816 h 33879"/>
              <a:gd name="connsiteX5" fmla="*/ 0 w 21626"/>
              <a:gd name="connsiteY5" fmla="*/ 29568 h 33879"/>
              <a:gd name="connsiteX6" fmla="*/ 9 w 21626"/>
              <a:gd name="connsiteY6" fmla="*/ 0 h 33879"/>
              <a:gd name="connsiteX0" fmla="*/ 9 w 21626"/>
              <a:gd name="connsiteY0" fmla="*/ 0 h 33879"/>
              <a:gd name="connsiteX1" fmla="*/ 21600 w 21626"/>
              <a:gd name="connsiteY1" fmla="*/ 272 h 33879"/>
              <a:gd name="connsiteX2" fmla="*/ 21626 w 21626"/>
              <a:gd name="connsiteY2" fmla="*/ 21643 h 33879"/>
              <a:gd name="connsiteX3" fmla="*/ 11670 w 21626"/>
              <a:gd name="connsiteY3" fmla="*/ 33879 h 33879"/>
              <a:gd name="connsiteX4" fmla="*/ 4146 w 21626"/>
              <a:gd name="connsiteY4" fmla="*/ 33816 h 33879"/>
              <a:gd name="connsiteX5" fmla="*/ 0 w 21626"/>
              <a:gd name="connsiteY5" fmla="*/ 29568 h 33879"/>
              <a:gd name="connsiteX6" fmla="*/ 9 w 21626"/>
              <a:gd name="connsiteY6" fmla="*/ 0 h 33879"/>
              <a:gd name="connsiteX0" fmla="*/ 9 w 21639"/>
              <a:gd name="connsiteY0" fmla="*/ 0 h 33879"/>
              <a:gd name="connsiteX1" fmla="*/ 21639 w 21639"/>
              <a:gd name="connsiteY1" fmla="*/ 55 h 33879"/>
              <a:gd name="connsiteX2" fmla="*/ 21626 w 21639"/>
              <a:gd name="connsiteY2" fmla="*/ 21643 h 33879"/>
              <a:gd name="connsiteX3" fmla="*/ 11670 w 21639"/>
              <a:gd name="connsiteY3" fmla="*/ 33879 h 33879"/>
              <a:gd name="connsiteX4" fmla="*/ 4146 w 21639"/>
              <a:gd name="connsiteY4" fmla="*/ 33816 h 33879"/>
              <a:gd name="connsiteX5" fmla="*/ 0 w 21639"/>
              <a:gd name="connsiteY5" fmla="*/ 29568 h 33879"/>
              <a:gd name="connsiteX6" fmla="*/ 9 w 21639"/>
              <a:gd name="connsiteY6" fmla="*/ 0 h 3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39" h="33879">
                <a:moveTo>
                  <a:pt x="9" y="0"/>
                </a:moveTo>
                <a:lnTo>
                  <a:pt x="21639" y="55"/>
                </a:lnTo>
                <a:cubicBezTo>
                  <a:pt x="21635" y="7233"/>
                  <a:pt x="21632" y="10876"/>
                  <a:pt x="21626" y="21643"/>
                </a:cubicBezTo>
                <a:cubicBezTo>
                  <a:pt x="21629" y="21715"/>
                  <a:pt x="19091" y="30434"/>
                  <a:pt x="11670" y="33879"/>
                </a:cubicBezTo>
                <a:lnTo>
                  <a:pt x="4146" y="33816"/>
                </a:lnTo>
                <a:cubicBezTo>
                  <a:pt x="1940" y="32977"/>
                  <a:pt x="20" y="29608"/>
                  <a:pt x="0" y="29568"/>
                </a:cubicBezTo>
                <a:cubicBezTo>
                  <a:pt x="9" y="19772"/>
                  <a:pt x="14" y="-7"/>
                  <a:pt x="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251724-2EEA-A345-AE8F-463DD90859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88654" y="171224"/>
            <a:ext cx="819516" cy="83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20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C482E-12F5-B647-9E88-0F143AC44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DAA9EF-5EA4-E542-9B7B-FF70E37BF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1A6E9A-DE07-DD40-BDC9-916E07FE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82F2E4-00EB-C74E-928C-1D9CB1F3E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4D9A2-55FD-1B4C-A992-66B2C71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19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D07838-AF9C-D041-B060-69733437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DE7DED-A1F8-FA44-AAE3-70FA98C3A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9EF6C1-A110-4543-8BDC-4271EE421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AB14D2-B0C8-9A45-ADED-FDB90DDBB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80B9A1-6A81-744F-B8CE-65266C71E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434B52-4A83-9F4B-A2DE-908CAF28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2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06B32-4D72-A849-AB0F-6DA30557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3A2AB1-9786-DE41-86AE-22BC6481A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1FCBC9-F3DA-3348-936F-77F442AD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B672409-DDA4-4F43-8558-9407468F1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AC84A3-79E0-9B48-A410-16EC110F5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5B6CEB1-CEAB-F941-B646-524E1280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9C47707-7D27-7144-9610-1AB8CD18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34EC025-E5B9-F542-9282-222991C7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9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18.xml"/><Relationship Id="rId16" Type="http://schemas.openxmlformats.org/officeDocument/2006/relationships/theme" Target="../theme/theme4.xml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theme" Target="../theme/theme5.xml"/><Relationship Id="rId13" Type="http://schemas.openxmlformats.org/officeDocument/2006/relationships/image" Target="../media/image6.png"/><Relationship Id="rId14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FFE33E-DCCD-5A4D-8D04-7BDD7C6CD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09" t="22879" r="3877"/>
          <a:stretch/>
        </p:blipFill>
        <p:spPr>
          <a:xfrm>
            <a:off x="-11575" y="-9144"/>
            <a:ext cx="12280739" cy="69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8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5E28AC-E517-F44D-8BDC-AAEA1EA34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9799" b="13348"/>
          <a:stretch/>
        </p:blipFill>
        <p:spPr>
          <a:xfrm>
            <a:off x="1296364" y="0"/>
            <a:ext cx="9815331" cy="6898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F6604E-63D7-9A4E-BECA-9BB37D8FB5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0314" y="0"/>
            <a:ext cx="12292314" cy="693826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5BE44E7-A188-CE45-BE60-15A45890EB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42" y="-9144"/>
            <a:ext cx="4382242" cy="25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F6604E-63D7-9A4E-BECA-9BB37D8FB5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8523"/>
            <a:ext cx="12292314" cy="693826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5BE44E7-A188-CE45-BE60-15A45890E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2303"/>
            <a:ext cx="4335261" cy="25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F3FA2E-570D-944C-9ABD-4D9B295CF5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1F1ED1-1054-F046-A252-BEE57FBF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B95941-FE59-434E-AA80-B9EA048D5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F5296-283B-F449-A2C5-A8C083CA6B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E5B61-AE51-6B48-8CF9-D11B07496D26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DACD1A-3AEF-1A43-A071-CF6F63F2C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CE2D2D-6E4B-554F-BB6E-632416202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5925159-09AB-B54F-A277-179A53788FD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2094" y="127094"/>
            <a:ext cx="897218" cy="89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708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9070C7-3A56-5443-8CCB-0ECCAE60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FE6890-4DA0-FE4D-BEFA-B3D3F09BC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1FF6B-3254-744A-846E-C01F9009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F6647F-9EED-2643-B1AB-D0F67C42C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344E07-8026-5C45-998D-A1FF9274E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B19AA4A-47FB-E74A-B99A-D76E4D2D84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2094" y="127094"/>
            <a:ext cx="897218" cy="897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A620D56-45DD-3848-BBA2-3B2363C6641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59832" cy="68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4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9070C7-3A56-5443-8CCB-0ECCAE60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FE6890-4DA0-FE4D-BEFA-B3D3F09BC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1FF6B-3254-744A-846E-C01F9009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A4665-5A3C-6B4C-90AB-FF75380137B4}" type="datetimeFigureOut">
              <a:rPr lang="en-US" smtClean="0"/>
              <a:t>14-12-20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F6647F-9EED-2643-B1AB-D0F67C42C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344E07-8026-5C45-998D-A1FF9274E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B19AA4A-47FB-E74A-B99A-D76E4D2D84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2094" y="127094"/>
            <a:ext cx="897218" cy="89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F6647F-9EED-2643-B1AB-D0F67C42C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6D8B7C-3C63-4F4B-B663-CCF331E71D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xmlns="" id="{AEFA7332-0BB3-F247-98DF-46358518366E}"/>
              </a:ext>
            </a:extLst>
          </p:cNvPr>
          <p:cNvSpPr txBox="1">
            <a:spLocks/>
          </p:cNvSpPr>
          <p:nvPr userDrawn="1"/>
        </p:nvSpPr>
        <p:spPr>
          <a:xfrm>
            <a:off x="8153400" y="5434910"/>
            <a:ext cx="5225143" cy="1104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spc="300" err="1">
                <a:solidFill>
                  <a:schemeClr val="bg1"/>
                </a:solidFill>
              </a:rPr>
              <a:t>Bedankt</a:t>
            </a:r>
            <a:endParaRPr lang="en-US" sz="5500" spc="300">
              <a:solidFill>
                <a:schemeClr val="bg1"/>
              </a:solidFill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3990AC5-3FC0-0442-992D-290B228264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2303"/>
            <a:ext cx="4335261" cy="25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2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palliatievebenadering.1sociaaldomein.nl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sw.nl/publicaties/handreiking-hulp-bij-helpen-maatschappelijk-werkers-in-de-palliatieve-zorg/" TargetMode="Externa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3.emf"/><Relationship Id="rId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aWPgJkOdUZ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E3F876BA-39CB-BD48-9A55-6C2ECB867F1E}"/>
              </a:ext>
            </a:extLst>
          </p:cNvPr>
          <p:cNvSpPr txBox="1">
            <a:spLocks/>
          </p:cNvSpPr>
          <p:nvPr/>
        </p:nvSpPr>
        <p:spPr>
          <a:xfrm>
            <a:off x="365670" y="2563932"/>
            <a:ext cx="10994010" cy="124545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chemeClr val="bg1"/>
                </a:solidFill>
              </a:rPr>
              <a:t>Psychosociale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ondersteuning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en-US" sz="3600" b="1" dirty="0" err="1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in de </a:t>
            </a:r>
            <a:r>
              <a:rPr lang="en-US" sz="3600" b="1" dirty="0" err="1">
                <a:solidFill>
                  <a:schemeClr val="bg1"/>
                </a:solidFill>
              </a:rPr>
              <a:t>laatste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levensfase</a:t>
            </a:r>
            <a:endParaRPr lang="en-US" sz="3600" b="1">
              <a:solidFill>
                <a:schemeClr val="bg1"/>
              </a:solidFill>
              <a:cs typeface="Calibri"/>
            </a:endParaRPr>
          </a:p>
          <a:p>
            <a:endParaRPr lang="en-US" sz="3600" b="1" i="1" dirty="0">
              <a:solidFill>
                <a:schemeClr val="bg1"/>
              </a:solidFill>
            </a:endParaRPr>
          </a:p>
          <a:p>
            <a:r>
              <a:rPr lang="en-US" sz="2400" dirty="0">
                <a:cs typeface="Calibri"/>
              </a:rPr>
              <a:t>10 </a:t>
            </a:r>
            <a:r>
              <a:rPr lang="en-US" sz="2400" dirty="0" err="1">
                <a:cs typeface="Calibri"/>
              </a:rPr>
              <a:t>december</a:t>
            </a:r>
            <a:r>
              <a:rPr lang="en-US" sz="2400" dirty="0">
                <a:cs typeface="Calibri"/>
              </a:rPr>
              <a:t> 2020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Welkom, we </a:t>
            </a:r>
            <a:r>
              <a:rPr lang="en-US" sz="3600" dirty="0" err="1">
                <a:solidFill>
                  <a:schemeClr val="bg1"/>
                </a:solidFill>
              </a:rPr>
              <a:t>beginnen</a:t>
            </a:r>
            <a:r>
              <a:rPr lang="en-US" sz="3600" dirty="0">
                <a:solidFill>
                  <a:schemeClr val="bg1"/>
                </a:solidFill>
              </a:rPr>
              <a:t> om 16.00 </a:t>
            </a:r>
            <a:r>
              <a:rPr lang="en-US" sz="3600" dirty="0" err="1">
                <a:solidFill>
                  <a:schemeClr val="bg1"/>
                </a:solidFill>
              </a:rPr>
              <a:t>uur</a:t>
            </a:r>
            <a:endParaRPr lang="en-US" sz="3600" dirty="0" err="1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58CF69CF-E100-D346-AB0D-5B8DF5FAE972}"/>
              </a:ext>
            </a:extLst>
          </p:cNvPr>
          <p:cNvSpPr txBox="1">
            <a:spLocks/>
          </p:cNvSpPr>
          <p:nvPr/>
        </p:nvSpPr>
        <p:spPr>
          <a:xfrm>
            <a:off x="365670" y="3245644"/>
            <a:ext cx="6858000" cy="366712"/>
          </a:xfrm>
          <a:prstGeom prst="rect">
            <a:avLst/>
          </a:prstGeom>
        </p:spPr>
        <p:txBody>
          <a:bodyPr lIns="91440" tIns="45720" rIns="91440" bIns="4572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77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C54451E-970D-7A46-BDD1-31CFACF51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70861"/>
            <a:ext cx="10515600" cy="1366768"/>
          </a:xfrm>
        </p:spPr>
        <p:txBody>
          <a:bodyPr/>
          <a:lstStyle/>
          <a:p>
            <a:r>
              <a:rPr lang="nl-NL" dirty="0"/>
              <a:t>Vraag </a:t>
            </a:r>
            <a:r>
              <a:rPr lang="nl-NL" dirty="0" err="1" smtClean="0"/>
              <a:t>breakout</a:t>
            </a:r>
            <a:r>
              <a:rPr lang="nl-NL" dirty="0" smtClean="0"/>
              <a:t> rooms: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77840027-5D83-564F-9C79-26B693B69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96579"/>
            <a:ext cx="10515600" cy="2293072"/>
          </a:xfrm>
        </p:spPr>
        <p:txBody>
          <a:bodyPr>
            <a:normAutofit/>
          </a:bodyPr>
          <a:lstStyle/>
          <a:p>
            <a:r>
              <a:rPr lang="nl-NL" dirty="0"/>
              <a:t>Doorpraten over het </a:t>
            </a:r>
            <a:r>
              <a:rPr lang="nl-NL" dirty="0" smtClean="0"/>
              <a:t>filmpje:</a:t>
            </a:r>
            <a:endParaRPr lang="nl-NL" dirty="0"/>
          </a:p>
          <a:p>
            <a:r>
              <a:rPr lang="nl-NL" dirty="0" smtClean="0"/>
              <a:t>- Wat </a:t>
            </a:r>
            <a:r>
              <a:rPr lang="nl-NL" dirty="0"/>
              <a:t>spreekt je aan?</a:t>
            </a:r>
          </a:p>
          <a:p>
            <a:r>
              <a:rPr lang="nl-NL" dirty="0" smtClean="0"/>
              <a:t>- Wat </a:t>
            </a:r>
            <a:r>
              <a:rPr lang="nl-NL" dirty="0"/>
              <a:t>herken je?</a:t>
            </a:r>
          </a:p>
          <a:p>
            <a:r>
              <a:rPr lang="nl-NL" dirty="0" smtClean="0"/>
              <a:t>- Wat </a:t>
            </a:r>
            <a:r>
              <a:rPr lang="nl-NL" dirty="0"/>
              <a:t>doet het filmpje met je?</a:t>
            </a:r>
          </a:p>
        </p:txBody>
      </p:sp>
      <p:pic>
        <p:nvPicPr>
          <p:cNvPr id="5" name="Afbeelding 4" descr="Kuri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4" y="0"/>
            <a:ext cx="2006222" cy="20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7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E2B01A9-7798-4247-814C-24FD83E98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74487"/>
            <a:ext cx="10515600" cy="892097"/>
          </a:xfrm>
        </p:spPr>
        <p:txBody>
          <a:bodyPr>
            <a:normAutofit/>
          </a:bodyPr>
          <a:lstStyle/>
          <a:p>
            <a:r>
              <a:rPr lang="nl-NL" sz="4800" dirty="0"/>
              <a:t>Theorie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3CD8CDA3-D438-1743-B6EC-EA75B9464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289610"/>
            <a:ext cx="10515600" cy="214231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Verschillende leefgebieden en items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Draagkracht en draaglast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Systeemtheorie</a:t>
            </a:r>
          </a:p>
          <a:p>
            <a:endParaRPr lang="nl-NL" dirty="0"/>
          </a:p>
        </p:txBody>
      </p:sp>
      <p:pic>
        <p:nvPicPr>
          <p:cNvPr id="5" name="Afbeelding 4" descr="Kuri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4" y="0"/>
            <a:ext cx="2006222" cy="20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9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571E645-CB96-4011-9E59-BDE836C6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2029"/>
            <a:ext cx="10515600" cy="1271239"/>
          </a:xfrm>
        </p:spPr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Verschillende leefgebieden en items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F6A6D4BB-CDB4-4AE0-940A-AC69E01763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Gezinssituatie</a:t>
            </a:r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Werk</a:t>
            </a:r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Voorgeschiedenis</a:t>
            </a:r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Eerdere stressvolle gebeurtenissen</a:t>
            </a:r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Coping stijl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F6E720A2-8988-445F-9217-7867A7DCD2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Ziektegeschiedenis</a:t>
            </a:r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Relatie medisch team</a:t>
            </a:r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Duidelijkheid over medisch beleid</a:t>
            </a:r>
          </a:p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Wensen en vragen m.b.t. ziekte en levenseinde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 descr="Kuri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4" y="0"/>
            <a:ext cx="2006222" cy="157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5BAA30B-F84A-4BBA-9A21-EF7D7C6C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82" y="1684300"/>
            <a:ext cx="7549158" cy="1069484"/>
          </a:xfrm>
        </p:spPr>
        <p:txBody>
          <a:bodyPr>
            <a:normAutofit/>
          </a:bodyPr>
          <a:lstStyle/>
          <a:p>
            <a:r>
              <a:rPr lang="nl-NL" sz="4800" dirty="0"/>
              <a:t>Draaglast en draagkracht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E9E7351C-0A13-414F-9AC8-6CA09A701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274828"/>
            <a:ext cx="10515600" cy="215709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Hoe is de verhouding?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Ziekte is vanaf het begin een permanent te dragen last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Balans geven en nemen in de partnerrelatie verstoord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Andere gezinsleden</a:t>
            </a:r>
          </a:p>
          <a:p>
            <a:endParaRPr lang="nl-NL" dirty="0"/>
          </a:p>
        </p:txBody>
      </p:sp>
      <p:pic>
        <p:nvPicPr>
          <p:cNvPr id="2050" name="Picture 2" descr="Afbeeldingsresultaat voor draagkracht en draaglast model&quot;">
            <a:extLst>
              <a:ext uri="{FF2B5EF4-FFF2-40B4-BE49-F238E27FC236}">
                <a16:creationId xmlns="" xmlns:a16="http://schemas.microsoft.com/office/drawing/2014/main" id="{5BB29362-BF05-4370-95F7-3B8719F67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010" y="2196790"/>
            <a:ext cx="2444647" cy="28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Kuria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4" y="0"/>
            <a:ext cx="2006222" cy="187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0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22414D6-4254-4158-ADC6-9FAC577D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85054"/>
            <a:ext cx="10515600" cy="1224230"/>
          </a:xfrm>
        </p:spPr>
        <p:txBody>
          <a:bodyPr>
            <a:normAutofit/>
          </a:bodyPr>
          <a:lstStyle/>
          <a:p>
            <a:r>
              <a:rPr lang="nl-NL" sz="4800" dirty="0"/>
              <a:t>Systeemtheorie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6DC07B98-5B2F-4FDF-AB39-208BB24EB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09284"/>
            <a:ext cx="10515600" cy="3083442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dirty="0"/>
              <a:t>Ruimere omschrijving dan alleen relaties/gezinnen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dirty="0"/>
              <a:t>Buitenstaanders (artsen, verpleegkundigen, leraren enz.)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dirty="0"/>
              <a:t>Ook andere organisaties (teams, samenwerkingsverbanden) vertonen systeemkenmerken. Daarmee focussen op interactie tussen 2 systemen i.p.v. interactie binnen 1 systeem</a:t>
            </a:r>
          </a:p>
        </p:txBody>
      </p:sp>
      <p:pic>
        <p:nvPicPr>
          <p:cNvPr id="5" name="Afbeelding 4" descr="Kuri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4" y="0"/>
            <a:ext cx="2006222" cy="18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4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193179"/>
            <a:ext cx="10515600" cy="9578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NL" altLang="nl-NL" sz="4800" dirty="0"/>
              <a:t>Schoonbegeleidingsmodel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150993"/>
            <a:ext cx="10515600" cy="402596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chemeClr val="bg1">
                    <a:lumMod val="50000"/>
                  </a:schemeClr>
                </a:solidFill>
              </a:rPr>
              <a:t>S	sensitief zijn ten aanzien van de signalen van de cliënt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nl-NL" altLang="nl-NL" sz="2400" dirty="0">
                <a:solidFill>
                  <a:schemeClr val="bg1">
                    <a:lumMod val="50000"/>
                  </a:schemeClr>
                </a:solidFill>
              </a:rPr>
              <a:t>				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chemeClr val="bg1">
                    <a:lumMod val="50000"/>
                  </a:schemeClr>
                </a:solidFill>
              </a:rPr>
              <a:t>C	creatief zoeken naar gepaste steunvorm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nl-NL" altLang="nl-NL" sz="24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chemeClr val="bg1">
                    <a:lumMod val="50000"/>
                  </a:schemeClr>
                </a:solidFill>
              </a:rPr>
              <a:t>H	herkennen van psychologische aardbeving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nl-NL" altLang="nl-NL" sz="24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chemeClr val="bg1">
                    <a:lumMod val="50000"/>
                  </a:schemeClr>
                </a:solidFill>
              </a:rPr>
              <a:t>O	onderkennen van omgevingsinvloeden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nl-NL" altLang="nl-NL" sz="24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chemeClr val="bg1">
                    <a:lumMod val="50000"/>
                  </a:schemeClr>
                </a:solidFill>
              </a:rPr>
              <a:t>O	onderkennen van eigen kwetsbaarheid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nl-NL" altLang="nl-NL" sz="24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NL" sz="2400" dirty="0">
                <a:solidFill>
                  <a:schemeClr val="bg1">
                    <a:lumMod val="50000"/>
                  </a:schemeClr>
                </a:solidFill>
              </a:rPr>
              <a:t>N	normaliseren verlies, uitingen en complicaties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nl-NL" altLang="nl-NL" sz="17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nl-NL" altLang="nl-NL" sz="1700" dirty="0">
                <a:solidFill>
                  <a:schemeClr val="bg1">
                    <a:lumMod val="50000"/>
                  </a:schemeClr>
                </a:solidFill>
              </a:rPr>
              <a:t>de Mönnink, Verlieskunde, handreiking voor de beroepspraktijk</a:t>
            </a:r>
          </a:p>
        </p:txBody>
      </p:sp>
      <p:pic>
        <p:nvPicPr>
          <p:cNvPr id="5" name="Afbeelding 4" descr="Kuri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4" y="0"/>
            <a:ext cx="2006222" cy="14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7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651B014-77D2-054F-B776-496D4FFD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9006"/>
            <a:ext cx="10515600" cy="334536"/>
          </a:xfrm>
        </p:spPr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Casus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641B32F0-4BFA-594D-BA2E-645AAFE9E6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Dhr. S</a:t>
            </a:r>
          </a:p>
          <a:p>
            <a:r>
              <a:rPr lang="nl-NL" dirty="0"/>
              <a:t>75 jaar</a:t>
            </a:r>
          </a:p>
          <a:p>
            <a:r>
              <a:rPr lang="nl-NL" dirty="0"/>
              <a:t>Benauwd bij hartfalen</a:t>
            </a:r>
          </a:p>
          <a:p>
            <a:r>
              <a:rPr lang="nl-NL" dirty="0"/>
              <a:t>Nierfunctiestoornissen</a:t>
            </a:r>
          </a:p>
          <a:p>
            <a:r>
              <a:rPr lang="nl-NL" dirty="0"/>
              <a:t>Longembolieën</a:t>
            </a:r>
          </a:p>
          <a:p>
            <a:r>
              <a:rPr lang="nl-NL" dirty="0"/>
              <a:t>Wil geen behandelingen meer en wordt opgenomen in het hospice</a:t>
            </a:r>
          </a:p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CC9ECB4C-B9E8-B746-983D-8BD58713A6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Gescheiden</a:t>
            </a:r>
          </a:p>
          <a:p>
            <a:r>
              <a:rPr lang="nl-NL" dirty="0"/>
              <a:t>2 dochters</a:t>
            </a:r>
          </a:p>
          <a:p>
            <a:r>
              <a:rPr lang="nl-NL" dirty="0"/>
              <a:t>1 schoonzoon</a:t>
            </a:r>
          </a:p>
          <a:p>
            <a:r>
              <a:rPr lang="nl-NL" dirty="0"/>
              <a:t>Zelfstandig ondernemer</a:t>
            </a:r>
          </a:p>
          <a:p>
            <a:endParaRPr lang="nl-NL" dirty="0"/>
          </a:p>
        </p:txBody>
      </p:sp>
      <p:pic>
        <p:nvPicPr>
          <p:cNvPr id="7" name="Afbeelding 6" descr="Kuri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4" y="1"/>
            <a:ext cx="2006222" cy="14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0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5722A94-3E09-469A-82BD-E0E457FC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 kern="1200" dirty="0">
              <a:solidFill>
                <a:srgbClr val="C00000"/>
              </a:solidFill>
              <a:ea typeface="Source Sans Pro Semibold" panose="020B060303040302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2C151E69-3FD9-4241-BBF6-D822E139C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335726"/>
            <a:ext cx="10515599" cy="4206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="" xmlns:a16="http://schemas.microsoft.com/office/drawing/2014/main" id="{911E5721-AE60-42F3-9828-07EE9860A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8"/>
            <a:ext cx="12333249" cy="697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an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68" b="28279"/>
          <a:stretch>
            <a:fillRect/>
          </a:stretch>
        </p:blipFill>
        <p:spPr bwMode="auto">
          <a:xfrm>
            <a:off x="4054179" y="-103150"/>
            <a:ext cx="3108325" cy="62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Kuria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4" y="0"/>
            <a:ext cx="2006222" cy="20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8B14030-4C65-094A-9707-B59A33F1D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71" y="2070860"/>
            <a:ext cx="10515600" cy="1138652"/>
          </a:xfrm>
        </p:spPr>
        <p:txBody>
          <a:bodyPr/>
          <a:lstStyle/>
          <a:p>
            <a:r>
              <a:rPr lang="nl-NL" dirty="0"/>
              <a:t>Vraag voor </a:t>
            </a:r>
            <a:r>
              <a:rPr lang="nl-NL" dirty="0" err="1"/>
              <a:t>breakout</a:t>
            </a:r>
            <a:r>
              <a:rPr lang="nl-NL" dirty="0"/>
              <a:t> rooms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1E9FEBB6-FE19-A746-B535-B359D7D91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628" y="3809467"/>
            <a:ext cx="10047816" cy="1905191"/>
          </a:xfrm>
        </p:spPr>
        <p:txBody>
          <a:bodyPr>
            <a:normAutofit/>
          </a:bodyPr>
          <a:lstStyle/>
          <a:p>
            <a:r>
              <a:rPr lang="nl-NL" dirty="0" smtClean="0"/>
              <a:t>Vroegtijdig </a:t>
            </a:r>
            <a:r>
              <a:rPr lang="nl-NL" b="1" dirty="0" smtClean="0"/>
              <a:t>signaleren</a:t>
            </a:r>
            <a:r>
              <a:rPr lang="nl-NL" dirty="0" smtClean="0"/>
              <a:t> van psychosociale ondersteuningsvragen</a:t>
            </a:r>
          </a:p>
          <a:p>
            <a:r>
              <a:rPr lang="nl-NL" dirty="0" smtClean="0"/>
              <a:t>en </a:t>
            </a:r>
            <a:r>
              <a:rPr lang="nl-NL" b="1" dirty="0"/>
              <a:t>oppakken</a:t>
            </a:r>
            <a:r>
              <a:rPr lang="nl-NL" dirty="0" smtClean="0"/>
              <a:t>, voordat </a:t>
            </a:r>
            <a:r>
              <a:rPr lang="nl-NL" dirty="0"/>
              <a:t>het te laat </a:t>
            </a:r>
            <a:r>
              <a:rPr lang="nl-NL" dirty="0" smtClean="0"/>
              <a:t>is: </a:t>
            </a:r>
          </a:p>
          <a:p>
            <a:pPr marL="342900" indent="-342900">
              <a:buFontTx/>
              <a:buChar char="-"/>
            </a:pPr>
            <a:r>
              <a:rPr lang="nl-NL" dirty="0" smtClean="0"/>
              <a:t>Hoe doe jij dat? Tips?</a:t>
            </a:r>
          </a:p>
          <a:p>
            <a:pPr marL="342900" indent="-342900">
              <a:buFontTx/>
              <a:buChar char="-"/>
            </a:pPr>
            <a:r>
              <a:rPr lang="nl-NL" dirty="0" smtClean="0"/>
              <a:t>Welke ervaringen heb?</a:t>
            </a:r>
          </a:p>
        </p:txBody>
      </p:sp>
      <p:pic>
        <p:nvPicPr>
          <p:cNvPr id="5" name="Afbeelding 4" descr="Kuri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4" y="0"/>
            <a:ext cx="2006222" cy="20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0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B8031DD-25E3-4D90-966E-62897FA73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0911" cy="1325563"/>
          </a:xfrm>
        </p:spPr>
        <p:txBody>
          <a:bodyPr/>
          <a:lstStyle/>
          <a:p>
            <a:r>
              <a:rPr lang="en-US" dirty="0" err="1"/>
              <a:t>Spelregels</a:t>
            </a:r>
            <a:r>
              <a:rPr lang="en-US" dirty="0"/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D027C9EC-F208-4F50-BE8A-990163834404}"/>
              </a:ext>
            </a:extLst>
          </p:cNvPr>
          <p:cNvSpPr txBox="1"/>
          <p:nvPr/>
        </p:nvSpPr>
        <p:spPr>
          <a:xfrm>
            <a:off x="1027520" y="1690688"/>
            <a:ext cx="945508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Zet je </a:t>
            </a:r>
            <a:r>
              <a:rPr lang="nl-NL" sz="2200" dirty="0" smtClean="0"/>
              <a:t>microfoon uit, dus </a:t>
            </a:r>
            <a:r>
              <a:rPr lang="nl-NL" sz="2200" dirty="0"/>
              <a:t>op </a:t>
            </a:r>
            <a:r>
              <a:rPr lang="nl-NL" sz="2200" dirty="0" err="1"/>
              <a:t>mute</a:t>
            </a:r>
            <a:endParaRPr lang="nl-NL" sz="2200" dirty="0"/>
          </a:p>
          <a:p>
            <a:endParaRPr lang="nl-NL" sz="2200" dirty="0"/>
          </a:p>
          <a:p>
            <a:r>
              <a:rPr lang="nl-NL" sz="2200" dirty="0"/>
              <a:t>Heb je technische of inhoudelijke vragen? </a:t>
            </a:r>
            <a:r>
              <a:rPr lang="nl-NL" sz="2200" b="1" dirty="0"/>
              <a:t>Stel ze in de chat</a:t>
            </a:r>
            <a:r>
              <a:rPr lang="nl-NL" sz="2200" dirty="0"/>
              <a:t>. De meeste vragen worden daar meteen beantwoord. Aan het einde van de middag wordt er een samenvatting van de inhoudelijke vragen gegeven.</a:t>
            </a:r>
          </a:p>
          <a:p>
            <a:endParaRPr lang="nl-NL" sz="2200" dirty="0" smtClean="0"/>
          </a:p>
          <a:p>
            <a:r>
              <a:rPr lang="nl-NL" sz="2400" dirty="0" err="1"/>
              <a:t>B</a:t>
            </a:r>
            <a:r>
              <a:rPr lang="nl-NL" sz="2400" dirty="0" err="1" smtClean="0"/>
              <a:t>reakout</a:t>
            </a:r>
            <a:r>
              <a:rPr lang="nl-NL" sz="2400" dirty="0" smtClean="0"/>
              <a:t> rooms:</a:t>
            </a:r>
            <a:endParaRPr lang="nl-NL" sz="2400" dirty="0"/>
          </a:p>
          <a:p>
            <a:pPr marL="342900" indent="-342900">
              <a:buFont typeface="Arial"/>
              <a:buChar char="•"/>
            </a:pPr>
            <a:r>
              <a:rPr lang="nl-NL" sz="2000" dirty="0" smtClean="0"/>
              <a:t>2 </a:t>
            </a:r>
            <a:r>
              <a:rPr lang="nl-NL" sz="2000" dirty="0"/>
              <a:t>keer uiteen in </a:t>
            </a:r>
            <a:r>
              <a:rPr lang="nl-NL" sz="2000" dirty="0" smtClean="0"/>
              <a:t>kleine groepjes met maximaal </a:t>
            </a:r>
            <a:r>
              <a:rPr lang="nl-NL" sz="2000" dirty="0"/>
              <a:t>5 </a:t>
            </a:r>
            <a:r>
              <a:rPr lang="nl-NL" sz="2000" dirty="0" smtClean="0"/>
              <a:t>personen, wisselende samenstelling </a:t>
            </a:r>
            <a:endParaRPr lang="nl-NL" sz="2000" dirty="0"/>
          </a:p>
          <a:p>
            <a:pPr marL="342900" indent="-342900">
              <a:buFont typeface="Arial"/>
              <a:buChar char="•"/>
            </a:pPr>
            <a:r>
              <a:rPr lang="nl-NL" sz="2000" dirty="0" smtClean="0"/>
              <a:t>Je </a:t>
            </a:r>
            <a:r>
              <a:rPr lang="nl-NL" sz="2000" dirty="0"/>
              <a:t>wordt vanzelf ingedeeld en teruggehaald</a:t>
            </a:r>
          </a:p>
          <a:p>
            <a:pPr marL="342900" indent="-342900">
              <a:buFont typeface="Arial"/>
              <a:buChar char="•"/>
            </a:pPr>
            <a:r>
              <a:rPr lang="nl-NL" sz="2000" dirty="0" smtClean="0"/>
              <a:t>1 </a:t>
            </a:r>
            <a:r>
              <a:rPr lang="nl-NL" sz="2000" dirty="0"/>
              <a:t>minuut van te voren krijg je bericht dat je mag afronden</a:t>
            </a:r>
          </a:p>
          <a:p>
            <a:pPr marL="342900" indent="-342900">
              <a:buFont typeface="Arial"/>
              <a:buChar char="•"/>
            </a:pPr>
            <a:r>
              <a:rPr lang="nl-NL" sz="2000" dirty="0" smtClean="0"/>
              <a:t>er </a:t>
            </a:r>
            <a:r>
              <a:rPr lang="nl-NL" sz="2000" dirty="0"/>
              <a:t>zijn 15 minuten per </a:t>
            </a:r>
            <a:r>
              <a:rPr lang="nl-NL" sz="2000" dirty="0" smtClean="0"/>
              <a:t>ronde, dus houd het </a:t>
            </a:r>
            <a:r>
              <a:rPr lang="nl-NL" sz="2000" dirty="0"/>
              <a:t>voorstellen </a:t>
            </a:r>
            <a:r>
              <a:rPr lang="nl-NL" sz="2000" dirty="0" smtClean="0"/>
              <a:t>kort. </a:t>
            </a:r>
            <a:endParaRPr lang="nl-NL" sz="2000" dirty="0"/>
          </a:p>
          <a:p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293264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4950A14-060A-43BE-A0E3-CC5236472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Afsluiting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0F83DA96-3EEF-446F-B4D5-78127788C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4594"/>
            <a:ext cx="10515600" cy="4772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Je ontvangt een mail met: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Impressieverslag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Evaluatieformulier: je helpt ons enorm door het in te vullen!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dirty="0"/>
          </a:p>
          <a:p>
            <a:pPr marL="0" indent="0">
              <a:buNone/>
            </a:pPr>
            <a:r>
              <a:rPr lang="nl-NL" dirty="0"/>
              <a:t>Nog niet uitgepraat?</a:t>
            </a:r>
          </a:p>
          <a:p>
            <a:pPr marL="0" indent="0">
              <a:buNone/>
            </a:pPr>
            <a:r>
              <a:rPr lang="nl-NL" dirty="0"/>
              <a:t>Volg ons </a:t>
            </a:r>
            <a:r>
              <a:rPr lang="nl-NL" dirty="0" err="1"/>
              <a:t>channel</a:t>
            </a:r>
            <a:r>
              <a:rPr lang="nl-NL" dirty="0"/>
              <a:t> &amp; stel </a:t>
            </a:r>
            <a:r>
              <a:rPr lang="nl-NL" dirty="0" smtClean="0"/>
              <a:t>je eigen vragen </a:t>
            </a:r>
            <a:r>
              <a:rPr lang="nl-NL" dirty="0"/>
              <a:t>bij vraag &amp; antwoord </a:t>
            </a:r>
            <a:endParaRPr lang="nl-NL" dirty="0" smtClean="0"/>
          </a:p>
          <a:p>
            <a:pPr marL="0" indent="0">
              <a:buNone/>
            </a:pPr>
            <a:r>
              <a:rPr lang="nl-NL" dirty="0">
                <a:hlinkClick r:id="rId2"/>
              </a:rPr>
              <a:t>https</a:t>
            </a:r>
            <a:r>
              <a:rPr lang="nl-NL">
                <a:hlinkClick r:id="rId2"/>
              </a:rPr>
              <a:t>://palliatievebenadering.</a:t>
            </a:r>
            <a:r>
              <a:rPr lang="nl-NL">
                <a:hlinkClick r:id="rId2"/>
              </a:rPr>
              <a:t>1sociaaldomein.nl</a:t>
            </a:r>
            <a:r>
              <a:rPr lang="nl-NL" smtClean="0">
                <a:hlinkClick r:id="rId2"/>
              </a:rPr>
              <a:t>/</a:t>
            </a:r>
            <a:endParaRPr lang="nl-NL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464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73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31EB779-EED0-433C-90A5-2E3F10E3E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52CB5D3-09BC-43A6-9521-CA7F77A3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nl-NL" dirty="0" smtClean="0"/>
              <a:t>Korte introductie Palliatieve benadering en de 4 dimensies</a:t>
            </a:r>
          </a:p>
          <a:p>
            <a:pPr>
              <a:buFontTx/>
              <a:buChar char="-"/>
            </a:pPr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Gastspreker: José van Nus </a:t>
            </a:r>
          </a:p>
          <a:p>
            <a:pPr lvl="1">
              <a:buFontTx/>
              <a:buChar char="-"/>
            </a:pPr>
            <a:r>
              <a:rPr lang="nl-NL" dirty="0" smtClean="0"/>
              <a:t>Belangrijke thema’s van psychosociale ondersteuning in de laatste levensfase</a:t>
            </a:r>
          </a:p>
          <a:p>
            <a:pPr lvl="1">
              <a:buFontTx/>
              <a:buChar char="-"/>
            </a:pPr>
            <a:r>
              <a:rPr lang="nl-NL" dirty="0" smtClean="0"/>
              <a:t>Bestaande literatuur en handreikingen</a:t>
            </a:r>
          </a:p>
          <a:p>
            <a:pPr lvl="1">
              <a:buFontTx/>
              <a:buChar char="-"/>
            </a:pPr>
            <a:r>
              <a:rPr lang="nl-NL" dirty="0" smtClean="0"/>
              <a:t>Filmpje en reflectie in kleine groep in </a:t>
            </a:r>
            <a:r>
              <a:rPr lang="nl-NL" dirty="0" err="1" smtClean="0"/>
              <a:t>breakout</a:t>
            </a:r>
            <a:r>
              <a:rPr lang="nl-NL" dirty="0" smtClean="0"/>
              <a:t> room</a:t>
            </a:r>
          </a:p>
          <a:p>
            <a:pPr lvl="1">
              <a:buFontTx/>
              <a:buChar char="-"/>
            </a:pPr>
            <a:r>
              <a:rPr lang="nl-NL" dirty="0" smtClean="0"/>
              <a:t>Theorie</a:t>
            </a:r>
          </a:p>
          <a:p>
            <a:pPr lvl="1">
              <a:buFontTx/>
              <a:buChar char="-"/>
            </a:pPr>
            <a:r>
              <a:rPr lang="nl-NL" dirty="0" smtClean="0"/>
              <a:t>Casus en bespreking eigen ervaringen in kleine groep in </a:t>
            </a:r>
            <a:r>
              <a:rPr lang="nl-NL" dirty="0" err="1" smtClean="0"/>
              <a:t>breakout</a:t>
            </a:r>
            <a:r>
              <a:rPr lang="nl-NL" dirty="0" smtClean="0"/>
              <a:t> room</a:t>
            </a:r>
          </a:p>
          <a:p>
            <a:pPr marL="457200" lvl="1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dirty="0" smtClean="0"/>
              <a:t>- Terugkoppeling (evt. vragen uit de chat) en afsluiting</a:t>
            </a:r>
          </a:p>
          <a:p>
            <a:pPr lvl="1">
              <a:buFontTx/>
              <a:buChar char="-"/>
            </a:pPr>
            <a:endParaRPr lang="nl-NL" dirty="0" smtClean="0"/>
          </a:p>
          <a:p>
            <a:pPr lvl="1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507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DCC736D-21D1-40E4-8048-6B9A6FD5C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Palliatieve benadering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B3A1994-B32B-4C57-BB51-9B0DE0858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212529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nl-NL" dirty="0">
                <a:solidFill>
                  <a:srgbClr val="212529"/>
                </a:solidFill>
                <a:ea typeface="+mn-lt"/>
                <a:cs typeface="+mn-lt"/>
              </a:rPr>
              <a:t>Palliatieve ondersteuning in de laatste – niet persé terminale - levensfase </a:t>
            </a:r>
            <a:r>
              <a:rPr lang="nl-NL" dirty="0" smtClean="0">
                <a:solidFill>
                  <a:srgbClr val="212529"/>
                </a:solidFill>
                <a:ea typeface="+mn-lt"/>
                <a:cs typeface="+mn-lt"/>
              </a:rPr>
              <a:t>van ernstig zieke en/of kwetsbare mensen en hun naasten, is </a:t>
            </a:r>
            <a:r>
              <a:rPr lang="nl-NL" dirty="0">
                <a:solidFill>
                  <a:srgbClr val="212529"/>
                </a:solidFill>
                <a:ea typeface="+mn-lt"/>
                <a:cs typeface="+mn-lt"/>
              </a:rPr>
              <a:t>altijd </a:t>
            </a:r>
            <a:r>
              <a:rPr lang="nl-NL" b="1" dirty="0">
                <a:solidFill>
                  <a:srgbClr val="212529"/>
                </a:solidFill>
                <a:ea typeface="+mn-lt"/>
                <a:cs typeface="+mn-lt"/>
              </a:rPr>
              <a:t>maatwerk</a:t>
            </a:r>
            <a:r>
              <a:rPr lang="nl-NL" dirty="0">
                <a:solidFill>
                  <a:srgbClr val="212529"/>
                </a:solidFill>
                <a:ea typeface="+mn-lt"/>
                <a:cs typeface="+mn-lt"/>
              </a:rPr>
              <a:t> en omvat </a:t>
            </a:r>
            <a:r>
              <a:rPr lang="nl-NL" b="1" dirty="0">
                <a:solidFill>
                  <a:srgbClr val="212529"/>
                </a:solidFill>
                <a:ea typeface="+mn-lt"/>
                <a:cs typeface="+mn-lt"/>
              </a:rPr>
              <a:t>vier dimensies</a:t>
            </a:r>
            <a:r>
              <a:rPr lang="nl-NL" dirty="0">
                <a:solidFill>
                  <a:srgbClr val="212529"/>
                </a:solidFill>
                <a:ea typeface="+mn-lt"/>
                <a:cs typeface="+mn-lt"/>
              </a:rPr>
              <a:t>: </a:t>
            </a:r>
            <a:endParaRPr lang="en-US" dirty="0">
              <a:solidFill>
                <a:srgbClr val="4B415C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nl-NL" dirty="0">
                <a:solidFill>
                  <a:srgbClr val="212529"/>
                </a:solidFill>
                <a:ea typeface="+mn-lt"/>
                <a:cs typeface="+mn-lt"/>
              </a:rPr>
              <a:t>- l</a:t>
            </a:r>
            <a:r>
              <a:rPr lang="nl-NL" dirty="0" smtClean="0">
                <a:solidFill>
                  <a:srgbClr val="212529"/>
                </a:solidFill>
                <a:ea typeface="+mn-lt"/>
                <a:cs typeface="+mn-lt"/>
              </a:rPr>
              <a:t>ichamelijke zorg</a:t>
            </a:r>
            <a:r>
              <a:rPr lang="nl-NL" dirty="0">
                <a:solidFill>
                  <a:srgbClr val="212529"/>
                </a:solidFill>
                <a:ea typeface="+mn-lt"/>
                <a:cs typeface="+mn-lt"/>
              </a:rPr>
              <a:t>, </a:t>
            </a:r>
            <a:endParaRPr lang="en-US" dirty="0">
              <a:solidFill>
                <a:srgbClr val="4B415C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nl-NL" dirty="0">
                <a:solidFill>
                  <a:srgbClr val="212529"/>
                </a:solidFill>
                <a:ea typeface="+mn-lt"/>
                <a:cs typeface="+mn-lt"/>
              </a:rPr>
              <a:t>- ondersteuning op sociaal gebied, </a:t>
            </a:r>
            <a:endParaRPr lang="en-US" dirty="0">
              <a:solidFill>
                <a:srgbClr val="4B415C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nl-NL" dirty="0">
                <a:solidFill>
                  <a:srgbClr val="212529"/>
                </a:solidFill>
                <a:ea typeface="+mn-lt"/>
                <a:cs typeface="+mn-lt"/>
              </a:rPr>
              <a:t>- psychologische steun </a:t>
            </a:r>
            <a:endParaRPr lang="en-US" dirty="0">
              <a:solidFill>
                <a:srgbClr val="4B415C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nl-NL" dirty="0">
                <a:solidFill>
                  <a:srgbClr val="212529"/>
                </a:solidFill>
                <a:ea typeface="+mn-lt"/>
                <a:cs typeface="+mn-lt"/>
              </a:rPr>
              <a:t>- begeleiding op gebied van zingeving.</a:t>
            </a:r>
            <a:endParaRPr lang="en-US" dirty="0">
              <a:ea typeface="+mn-lt"/>
              <a:cs typeface="+mn-lt"/>
            </a:endParaRPr>
          </a:p>
          <a:p>
            <a:endParaRPr lang="nl-NL" dirty="0">
              <a:ea typeface="+mn-lt"/>
              <a:cs typeface="+mn-lt"/>
            </a:endParaRPr>
          </a:p>
          <a:p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349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4595B728-3417-4AF3-AA7B-60FCEAC8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62" y="196247"/>
            <a:ext cx="8106505" cy="57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C830271-F1EB-6A42-9A20-5931BA22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82" y="1843668"/>
            <a:ext cx="10640518" cy="3594222"/>
          </a:xfrm>
        </p:spPr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A85C6BC-2997-9745-93FA-9561DD3E3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3556" y="4051300"/>
            <a:ext cx="8212666" cy="1574800"/>
          </a:xfrm>
        </p:spPr>
        <p:txBody>
          <a:bodyPr>
            <a:normAutofit fontScale="92500" lnSpcReduction="10000"/>
          </a:bodyPr>
          <a:lstStyle/>
          <a:p>
            <a:pPr lvl="8">
              <a:lnSpc>
                <a:spcPct val="120000"/>
              </a:lnSpc>
            </a:pPr>
            <a:r>
              <a:rPr lang="nl-NL" sz="20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José </a:t>
            </a:r>
            <a:r>
              <a:rPr lang="nl-NL" sz="20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van Nus – Stad (MSW)</a:t>
            </a:r>
          </a:p>
          <a:p>
            <a:pPr lvl="8">
              <a:lnSpc>
                <a:spcPct val="120000"/>
              </a:lnSpc>
            </a:pPr>
            <a:r>
              <a:rPr lang="nl-NL" sz="20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Maatschappelijk werker</a:t>
            </a:r>
          </a:p>
          <a:p>
            <a:pPr lvl="8">
              <a:lnSpc>
                <a:spcPct val="120000"/>
              </a:lnSpc>
            </a:pPr>
            <a:r>
              <a:rPr lang="nl-NL" sz="20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Manager informele zorg </a:t>
            </a:r>
            <a:r>
              <a:rPr lang="nl-NL" sz="2000" dirty="0" err="1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Kuria</a:t>
            </a:r>
            <a:endParaRPr lang="nl-NL" sz="20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lvl="8">
              <a:lnSpc>
                <a:spcPct val="120000"/>
              </a:lnSpc>
            </a:pPr>
            <a:r>
              <a:rPr lang="nl-NL" sz="20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10 december 2020</a:t>
            </a:r>
          </a:p>
          <a:p>
            <a:pPr lvl="8">
              <a:lnSpc>
                <a:spcPct val="120000"/>
              </a:lnSpc>
            </a:pPr>
            <a:endParaRPr lang="nl-NL" sz="20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="" xmlns:a16="http://schemas.microsoft.com/office/drawing/2014/main" id="{0CD115D7-178C-4637-BFD5-E10034EDF383}"/>
              </a:ext>
            </a:extLst>
          </p:cNvPr>
          <p:cNvSpPr txBox="1"/>
          <p:nvPr/>
        </p:nvSpPr>
        <p:spPr>
          <a:xfrm>
            <a:off x="1114269" y="2063646"/>
            <a:ext cx="1007588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 smtClean="0">
                <a:solidFill>
                  <a:srgbClr val="AC1D36"/>
                </a:solidFill>
                <a:latin typeface="Source Sans Pro Semibold"/>
                <a:ea typeface="Source Sans Pro Semibold"/>
              </a:rPr>
              <a:t>Psychosociale </a:t>
            </a:r>
            <a:r>
              <a:rPr lang="nl-NL" sz="4000" dirty="0">
                <a:solidFill>
                  <a:srgbClr val="AC1D36"/>
                </a:solidFill>
                <a:latin typeface="Source Sans Pro Semibold"/>
                <a:ea typeface="Source Sans Pro Semibold"/>
              </a:rPr>
              <a:t>ondersteuning in de laatste levensfase</a:t>
            </a:r>
            <a:r>
              <a:rPr lang="nl-NL" sz="4000" dirty="0">
                <a:latin typeface="Source Sans Pro Semibold"/>
                <a:ea typeface="Source Sans Pro Semibold"/>
              </a:rPr>
              <a:t>​</a:t>
            </a:r>
            <a:endParaRPr lang="nl-NL" sz="4000" dirty="0">
              <a:cs typeface="Calibri"/>
            </a:endParaRPr>
          </a:p>
        </p:txBody>
      </p:sp>
      <p:sp>
        <p:nvSpPr>
          <p:cNvPr id="6" name="Tekstvak 5"/>
          <p:cNvSpPr txBox="1"/>
          <p:nvPr/>
        </p:nvSpPr>
        <p:spPr>
          <a:xfrm flipV="1">
            <a:off x="599064" y="268993"/>
            <a:ext cx="2023614" cy="943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7" name="Afbeelding 6" descr="Kuri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4" y="0"/>
            <a:ext cx="2006222" cy="20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7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044E12-72C2-0A4A-A326-836B086A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60"/>
            <a:ext cx="10515600" cy="914400"/>
          </a:xfrm>
        </p:spPr>
        <p:txBody>
          <a:bodyPr>
            <a:normAutofit/>
          </a:bodyPr>
          <a:lstStyle/>
          <a:p>
            <a:r>
              <a:rPr lang="nl-NL" sz="4800" dirty="0"/>
              <a:t>Belangrijke thema’s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6AA10494-0196-ED4E-86D7-DA29FBE2D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732050"/>
            <a:ext cx="10515600" cy="269987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Communicatie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Omgaan met angst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Verergering latent aanwezige problemen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Verstoorde en verbroken relaties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Gezinnen met kinderen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Culturele achtergrond</a:t>
            </a:r>
          </a:p>
        </p:txBody>
      </p:sp>
      <p:pic>
        <p:nvPicPr>
          <p:cNvPr id="6" name="Afbeelding 5" descr="Kuria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3" y="0"/>
            <a:ext cx="2089044" cy="175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4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760" y="1283933"/>
            <a:ext cx="8452624" cy="773122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 err="1"/>
              <a:t>Handreiking</a:t>
            </a:r>
            <a:r>
              <a:rPr lang="en-US" sz="4000" dirty="0"/>
              <a:t> </a:t>
            </a:r>
            <a:r>
              <a:rPr lang="en-US" sz="4000" dirty="0" err="1"/>
              <a:t>Hulp</a:t>
            </a:r>
            <a:r>
              <a:rPr lang="en-US" sz="4000" dirty="0"/>
              <a:t> </a:t>
            </a:r>
            <a:r>
              <a:rPr lang="en-US" sz="4000" dirty="0" err="1"/>
              <a:t>bij</a:t>
            </a:r>
            <a:r>
              <a:rPr lang="en-US" sz="4000" dirty="0"/>
              <a:t> </a:t>
            </a:r>
            <a:r>
              <a:rPr lang="en-US" sz="4000" dirty="0" err="1"/>
              <a:t>Helpen</a:t>
            </a:r>
            <a:r>
              <a:rPr lang="en-US" sz="4000" dirty="0"/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nl-NL" sz="2200" dirty="0"/>
              <a:t>2010, </a:t>
            </a:r>
            <a:r>
              <a:rPr lang="nl-NL" sz="2200" dirty="0" err="1"/>
              <a:t>Eskens</a:t>
            </a:r>
            <a:r>
              <a:rPr lang="nl-NL" sz="2200" dirty="0"/>
              <a:t>, van Houwelingen, van Nus</a:t>
            </a:r>
            <a:r>
              <a:rPr lang="nl-NL" sz="22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nl-NL" sz="2200" dirty="0">
                <a:solidFill>
                  <a:schemeClr val="bg1">
                    <a:lumMod val="50000"/>
                  </a:schemeClr>
                </a:solidFill>
              </a:rPr>
            </a:br>
            <a:endParaRPr lang="nl-NL" sz="2200" dirty="0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93180" y="2636896"/>
            <a:ext cx="4801220" cy="378277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Psychosociale zorg en rol MW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Kerntaken MW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Attitudes en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competenties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Belangrijke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thema’s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interventies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Theoretische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modellen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Zelfzorg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Literatuur, websites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enz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nl-NL" sz="2400" dirty="0">
                <a:hlinkClick r:id="rId3"/>
              </a:rPr>
              <a:t>https://www.bpsw.nl/publicaties/handreiking-hulp-bij-helpen-maatschappelijk-werkers-in-de-palliatieve-zorg/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1989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46560754"/>
              </p:ext>
            </p:extLst>
          </p:nvPr>
        </p:nvGraphicFramePr>
        <p:xfrm>
          <a:off x="6936058" y="2422292"/>
          <a:ext cx="2593705" cy="3673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crobat Document" r:id="rId4" imgW="4000500" imgH="5667375" progId="AcroExch.Document.7">
                  <p:embed/>
                </p:oleObj>
              </mc:Choice>
              <mc:Fallback>
                <p:oleObj name="Acrobat Document" r:id="rId4" imgW="4000500" imgH="566737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6058" y="2422292"/>
                        <a:ext cx="2593705" cy="36737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fbeelding 5" descr="Kuria 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3" y="0"/>
            <a:ext cx="2089044" cy="175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9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l-NL" dirty="0"/>
              <a:t>Filmpje </a:t>
            </a:r>
            <a:r>
              <a:rPr lang="nl-NL" dirty="0" err="1"/>
              <a:t>Moving</a:t>
            </a:r>
            <a:r>
              <a:rPr lang="nl-NL" dirty="0"/>
              <a:t> 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https://youtu.be/</a:t>
            </a:r>
            <a:r>
              <a:rPr lang="nl-NL" dirty="0" smtClean="0">
                <a:hlinkClick r:id="rId2"/>
              </a:rPr>
              <a:t>aWPgJkOdUZU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66" y="2550961"/>
            <a:ext cx="1834445" cy="1860973"/>
          </a:xfrm>
          <a:prstGeom prst="rect">
            <a:avLst/>
          </a:prstGeom>
        </p:spPr>
      </p:pic>
      <p:pic>
        <p:nvPicPr>
          <p:cNvPr id="6" name="Afbeelding 5" descr="Kuria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4" y="0"/>
            <a:ext cx="2006222" cy="20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9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ver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over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over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s bocht heel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asis bocht links onder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sis leeg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ind pagina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4C964548867B4FB01C2E52D76C867C" ma:contentTypeVersion="12" ma:contentTypeDescription="Create a new document." ma:contentTypeScope="" ma:versionID="8b98bc6ead98d14d19a51c360ebf788f">
  <xsd:schema xmlns:xsd="http://www.w3.org/2001/XMLSchema" xmlns:xs="http://www.w3.org/2001/XMLSchema" xmlns:p="http://schemas.microsoft.com/office/2006/metadata/properties" xmlns:ns2="e4b76a6d-9882-400d-97ef-846258cd3556" xmlns:ns3="6a72f753-f0de-48f7-b279-cfa9dccbaf64" targetNamespace="http://schemas.microsoft.com/office/2006/metadata/properties" ma:root="true" ma:fieldsID="428033539347efbdfd794364af973fb6" ns2:_="" ns3:_="">
    <xsd:import namespace="e4b76a6d-9882-400d-97ef-846258cd3556"/>
    <xsd:import namespace="6a72f753-f0de-48f7-b279-cfa9dccbaf6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b76a6d-9882-400d-97ef-846258cd355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2f753-f0de-48f7-b279-cfa9dccbaf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3FBC27-C08F-458A-ACB8-C24CAA43ED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54BCDE-3300-4115-9BBE-FC3A33DD3666}">
  <ds:schemaRefs>
    <ds:schemaRef ds:uri="http://purl.org/dc/terms/"/>
    <ds:schemaRef ds:uri="6a72f753-f0de-48f7-b279-cfa9dccbaf64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4b76a6d-9882-400d-97ef-846258cd3556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3E6BEDA-9D94-46EC-B1FE-3A658F39C441}">
  <ds:schemaRefs>
    <ds:schemaRef ds:uri="6a72f753-f0de-48f7-b279-cfa9dccbaf64"/>
    <ds:schemaRef ds:uri="e4b76a6d-9882-400d-97ef-846258cd35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538</Words>
  <Application>Microsoft Macintosh PowerPoint</Application>
  <PresentationFormat>Aangepast</PresentationFormat>
  <Paragraphs>133</Paragraphs>
  <Slides>21</Slides>
  <Notes>1</Notes>
  <HiddenSlides>0</HiddenSlides>
  <MMClips>0</MMClips>
  <ScaleCrop>false</ScaleCrop>
  <HeadingPairs>
    <vt:vector size="6" baseType="variant">
      <vt:variant>
        <vt:lpstr>Thema</vt:lpstr>
      </vt:variant>
      <vt:variant>
        <vt:i4>7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9" baseType="lpstr">
      <vt:lpstr>Cover</vt:lpstr>
      <vt:lpstr>3_Cover</vt:lpstr>
      <vt:lpstr>4_Cover</vt:lpstr>
      <vt:lpstr>Basis bocht heel</vt:lpstr>
      <vt:lpstr>Basis bocht links onder</vt:lpstr>
      <vt:lpstr>Basis leeg</vt:lpstr>
      <vt:lpstr>Eind pagina</vt:lpstr>
      <vt:lpstr>Acrobat Document</vt:lpstr>
      <vt:lpstr>PowerPoint-presentatie</vt:lpstr>
      <vt:lpstr>Spelregels </vt:lpstr>
      <vt:lpstr>Programma </vt:lpstr>
      <vt:lpstr>Palliatieve benadering</vt:lpstr>
      <vt:lpstr>PowerPoint-presentatie</vt:lpstr>
      <vt:lpstr>                              </vt:lpstr>
      <vt:lpstr>Belangrijke thema’s</vt:lpstr>
      <vt:lpstr>  Handreiking Hulp bij Helpen  2010, Eskens, van Houwelingen, van Nus </vt:lpstr>
      <vt:lpstr>Filmpje Moving on</vt:lpstr>
      <vt:lpstr>Vraag breakout rooms:</vt:lpstr>
      <vt:lpstr>Theorie</vt:lpstr>
      <vt:lpstr>  Verschillende leefgebieden en items  </vt:lpstr>
      <vt:lpstr>Draaglast en draagkracht</vt:lpstr>
      <vt:lpstr>Systeemtheorie</vt:lpstr>
      <vt:lpstr>Schoonbegeleidingsmodel</vt:lpstr>
      <vt:lpstr>  Casus</vt:lpstr>
      <vt:lpstr>PowerPoint-presentatie</vt:lpstr>
      <vt:lpstr>PowerPoint-presentatie</vt:lpstr>
      <vt:lpstr>Vraag voor breakout rooms</vt:lpstr>
      <vt:lpstr>Afsluiting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Henriëtte van Asch</dc:creator>
  <cp:lastModifiedBy>Sandrina Sangers</cp:lastModifiedBy>
  <cp:revision>180</cp:revision>
  <dcterms:created xsi:type="dcterms:W3CDTF">2020-05-13T14:18:11Z</dcterms:created>
  <dcterms:modified xsi:type="dcterms:W3CDTF">2020-12-14T15:04:30Z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0x010100C74C964548867B4FB01C2E52D76C867C</vt:lpwstr>
  </property>
</Properties>
</file>