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theme/theme7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8" r:id="rId4"/>
    <p:sldMasterId id="2147483704" r:id="rId5"/>
    <p:sldMasterId id="2147483706" r:id="rId6"/>
    <p:sldMasterId id="2147483648" r:id="rId7"/>
    <p:sldMasterId id="2147483662" r:id="rId8"/>
    <p:sldMasterId id="2147483674" r:id="rId9"/>
    <p:sldMasterId id="2147483686" r:id="rId10"/>
    <p:sldMasterId id="2147483708" r:id="rId11"/>
  </p:sldMasterIdLst>
  <p:notesMasterIdLst>
    <p:notesMasterId r:id="rId33"/>
  </p:notesMasterIdLst>
  <p:sldIdLst>
    <p:sldId id="268" r:id="rId12"/>
    <p:sldId id="273" r:id="rId13"/>
    <p:sldId id="271" r:id="rId14"/>
    <p:sldId id="310" r:id="rId15"/>
    <p:sldId id="317" r:id="rId16"/>
    <p:sldId id="304" r:id="rId17"/>
    <p:sldId id="303" r:id="rId18"/>
    <p:sldId id="300" r:id="rId19"/>
    <p:sldId id="302" r:id="rId20"/>
    <p:sldId id="313" r:id="rId21"/>
    <p:sldId id="314" r:id="rId22"/>
    <p:sldId id="315" r:id="rId23"/>
    <p:sldId id="289" r:id="rId24"/>
    <p:sldId id="281" r:id="rId25"/>
    <p:sldId id="318" r:id="rId26"/>
    <p:sldId id="292" r:id="rId27"/>
    <p:sldId id="316" r:id="rId28"/>
    <p:sldId id="293" r:id="rId29"/>
    <p:sldId id="275" r:id="rId30"/>
    <p:sldId id="287" r:id="rId31"/>
    <p:sldId id="26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141530-B837-4EBB-B784-89D0C5C1513C}" v="17" dt="2021-09-28T08:38:41.8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ido Schurmann" userId="7ec85a97-acd0-4bf4-b5fa-6f60bdf943e4" providerId="ADAL" clId="{B5141530-B837-4EBB-B784-89D0C5C1513C}"/>
    <pc:docChg chg="modSld">
      <pc:chgData name="Guido Schurmann" userId="7ec85a97-acd0-4bf4-b5fa-6f60bdf943e4" providerId="ADAL" clId="{B5141530-B837-4EBB-B784-89D0C5C1513C}" dt="2021-09-28T12:52:00.682" v="3" actId="6549"/>
      <pc:docMkLst>
        <pc:docMk/>
      </pc:docMkLst>
      <pc:sldChg chg="modSp mod">
        <pc:chgData name="Guido Schurmann" userId="7ec85a97-acd0-4bf4-b5fa-6f60bdf943e4" providerId="ADAL" clId="{B5141530-B837-4EBB-B784-89D0C5C1513C}" dt="2021-09-28T12:52:00.682" v="3" actId="6549"/>
        <pc:sldMkLst>
          <pc:docMk/>
          <pc:sldMk cId="606779246" sldId="268"/>
        </pc:sldMkLst>
        <pc:spChg chg="mod">
          <ac:chgData name="Guido Schurmann" userId="7ec85a97-acd0-4bf4-b5fa-6f60bdf943e4" providerId="ADAL" clId="{B5141530-B837-4EBB-B784-89D0C5C1513C}" dt="2021-09-28T12:52:00.682" v="3" actId="6549"/>
          <ac:spMkLst>
            <pc:docMk/>
            <pc:sldMk cId="606779246" sldId="268"/>
            <ac:spMk id="5" creationId="{E3F876BA-39CB-BD48-9A55-6C2ECB867F1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911D4C-5802-C942-A214-A1AC39A91614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4FE309-6A91-B341-9BAC-97BF9860880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48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Droom door Clemence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4FE309-6A91-B341-9BAC-97BF9860880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20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300"/>
              </a:lnSpc>
            </a:pPr>
            <a:r>
              <a:rPr lang="nl-NL"/>
              <a:t>Slide voor Guido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4FE309-6A91-B341-9BAC-97BF9860880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461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1217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94869-F1B6-2249-9ABB-35A056765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C9DC23-DA52-2741-8272-829C21855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E5B61-AE51-6B48-8CF9-D11B07496D26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6D16FA-B091-6942-A753-CBE861D6B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FEBB98-B44C-E64C-9FC7-F1558A49D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7A0FF-2754-324A-AB8D-A82ADF5A5EF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785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58B33B-9CF0-9A49-A419-40E1DDB45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E5B61-AE51-6B48-8CF9-D11B07496D26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C6D429-9E60-6A45-807D-3222A30E7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A5C7E1-544D-534F-83AD-A1959DFB0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7A0FF-2754-324A-AB8D-A82ADF5A5EF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86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1255D-DD98-A647-8DC6-2128296A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028FA6-4EEE-9743-95B8-D4FC18703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4D0FB3-7924-BC44-9281-F02624006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76306E-DCA7-3B42-85DF-01BCCFF93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E5B61-AE51-6B48-8CF9-D11B07496D26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20131E-1518-644E-B617-A1C8309CD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8E6BA3-4FCB-9C43-AAD2-E0F448C7C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7A0FF-2754-324A-AB8D-A82ADF5A5EF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20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F2982-7C96-3343-8070-164DC9FCC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1ED201-91C2-9042-8492-B306A1DBBB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C0807A-AFBC-5A4C-9728-C8111E20A0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4D32CE-B236-774D-B409-17ABE00D2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E5B61-AE51-6B48-8CF9-D11B07496D26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6F422C-07F4-294F-A55A-E9160D2EF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21AA63-245B-1447-8FB7-84F1729CC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7A0FF-2754-324A-AB8D-A82ADF5A5EF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861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DF552-CD37-E54F-9BF7-561A74C73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019AC3-BE22-9541-8604-F8CF0D3E85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E1FC6-A1B5-E045-9161-4296FE549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E5B61-AE51-6B48-8CF9-D11B07496D26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39BA9-2B5E-0A46-8EEC-1A670E437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FFCE4-1413-C74E-A396-36C11D963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7A0FF-2754-324A-AB8D-A82ADF5A5EF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5135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FF84E8-EFF9-194E-B859-7C877BB8BF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3E3BD-BD41-E24B-A5D1-438EB37903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000F3-3C7A-3443-A2F0-4786FF8CF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E5B61-AE51-6B48-8CF9-D11B07496D26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D969B8-188F-CE4E-AAC8-ED6ACF612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AAD43-EF9D-DB45-9FAF-BC2205B56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7A0FF-2754-324A-AB8D-A82ADF5A5EF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390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picture ma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D7F2C01B-8B0F-984C-84FB-421A7CF1D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E5B61-AE51-6B48-8CF9-D11B07496D26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F91596FD-564A-984D-BE3C-095FF4940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D62FE005-CAD0-DE4E-8C10-4D5BD60BD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7A0FF-2754-324A-AB8D-A82ADF5A5EF2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Picture Placeholder 7" hidden="1">
            <a:extLst>
              <a:ext uri="{FF2B5EF4-FFF2-40B4-BE49-F238E27FC236}">
                <a16:creationId xmlns:a16="http://schemas.microsoft.com/office/drawing/2014/main" id="{44B9EA76-1CE3-9049-AEA6-E9BB7C1A05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8466" y="7739"/>
            <a:ext cx="12202159" cy="7034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3415"/>
              <a:gd name="connsiteX1" fmla="*/ 21600 w 21600"/>
              <a:gd name="connsiteY1" fmla="*/ 0 h 23415"/>
              <a:gd name="connsiteX2" fmla="*/ 21600 w 21600"/>
              <a:gd name="connsiteY2" fmla="*/ 17322 h 23415"/>
              <a:gd name="connsiteX3" fmla="*/ 15237 w 21600"/>
              <a:gd name="connsiteY3" fmla="*/ 23279 h 23415"/>
              <a:gd name="connsiteX4" fmla="*/ 0 w 21600"/>
              <a:gd name="connsiteY4" fmla="*/ 20172 h 23415"/>
              <a:gd name="connsiteX5" fmla="*/ 0 w 21600"/>
              <a:gd name="connsiteY5" fmla="*/ 0 h 23415"/>
              <a:gd name="connsiteX0" fmla="*/ 0 w 21600"/>
              <a:gd name="connsiteY0" fmla="*/ 0 h 26092"/>
              <a:gd name="connsiteX1" fmla="*/ 21600 w 21600"/>
              <a:gd name="connsiteY1" fmla="*/ 0 h 26092"/>
              <a:gd name="connsiteX2" fmla="*/ 21600 w 21600"/>
              <a:gd name="connsiteY2" fmla="*/ 17322 h 26092"/>
              <a:gd name="connsiteX3" fmla="*/ 7838 w 21600"/>
              <a:gd name="connsiteY3" fmla="*/ 26049 h 26092"/>
              <a:gd name="connsiteX4" fmla="*/ 0 w 21600"/>
              <a:gd name="connsiteY4" fmla="*/ 20172 h 26092"/>
              <a:gd name="connsiteX5" fmla="*/ 0 w 21600"/>
              <a:gd name="connsiteY5" fmla="*/ 0 h 26092"/>
              <a:gd name="connsiteX0" fmla="*/ 22 w 21622"/>
              <a:gd name="connsiteY0" fmla="*/ 0 h 26118"/>
              <a:gd name="connsiteX1" fmla="*/ 21622 w 21622"/>
              <a:gd name="connsiteY1" fmla="*/ 0 h 26118"/>
              <a:gd name="connsiteX2" fmla="*/ 21622 w 21622"/>
              <a:gd name="connsiteY2" fmla="*/ 17322 h 26118"/>
              <a:gd name="connsiteX3" fmla="*/ 7860 w 21622"/>
              <a:gd name="connsiteY3" fmla="*/ 26049 h 26118"/>
              <a:gd name="connsiteX4" fmla="*/ 0 w 21622"/>
              <a:gd name="connsiteY4" fmla="*/ 21647 h 26118"/>
              <a:gd name="connsiteX5" fmla="*/ 22 w 21622"/>
              <a:gd name="connsiteY5" fmla="*/ 0 h 26118"/>
              <a:gd name="connsiteX0" fmla="*/ 22 w 21622"/>
              <a:gd name="connsiteY0" fmla="*/ 0 h 26087"/>
              <a:gd name="connsiteX1" fmla="*/ 21622 w 21622"/>
              <a:gd name="connsiteY1" fmla="*/ 0 h 26087"/>
              <a:gd name="connsiteX2" fmla="*/ 21622 w 21622"/>
              <a:gd name="connsiteY2" fmla="*/ 17322 h 26087"/>
              <a:gd name="connsiteX3" fmla="*/ 7860 w 21622"/>
              <a:gd name="connsiteY3" fmla="*/ 26049 h 26087"/>
              <a:gd name="connsiteX4" fmla="*/ 0 w 21622"/>
              <a:gd name="connsiteY4" fmla="*/ 21647 h 26087"/>
              <a:gd name="connsiteX5" fmla="*/ 22 w 21622"/>
              <a:gd name="connsiteY5" fmla="*/ 0 h 26087"/>
              <a:gd name="connsiteX0" fmla="*/ 22 w 21622"/>
              <a:gd name="connsiteY0" fmla="*/ 0 h 24239"/>
              <a:gd name="connsiteX1" fmla="*/ 21622 w 21622"/>
              <a:gd name="connsiteY1" fmla="*/ 0 h 24239"/>
              <a:gd name="connsiteX2" fmla="*/ 21622 w 21622"/>
              <a:gd name="connsiteY2" fmla="*/ 17322 h 24239"/>
              <a:gd name="connsiteX3" fmla="*/ 7882 w 21622"/>
              <a:gd name="connsiteY3" fmla="*/ 24172 h 24239"/>
              <a:gd name="connsiteX4" fmla="*/ 0 w 21622"/>
              <a:gd name="connsiteY4" fmla="*/ 21647 h 24239"/>
              <a:gd name="connsiteX5" fmla="*/ 22 w 21622"/>
              <a:gd name="connsiteY5" fmla="*/ 0 h 24239"/>
              <a:gd name="connsiteX0" fmla="*/ 22 w 21622"/>
              <a:gd name="connsiteY0" fmla="*/ 0 h 25423"/>
              <a:gd name="connsiteX1" fmla="*/ 21622 w 21622"/>
              <a:gd name="connsiteY1" fmla="*/ 0 h 25423"/>
              <a:gd name="connsiteX2" fmla="*/ 21622 w 21622"/>
              <a:gd name="connsiteY2" fmla="*/ 17322 h 25423"/>
              <a:gd name="connsiteX3" fmla="*/ 8407 w 21622"/>
              <a:gd name="connsiteY3" fmla="*/ 25378 h 25423"/>
              <a:gd name="connsiteX4" fmla="*/ 0 w 21622"/>
              <a:gd name="connsiteY4" fmla="*/ 21647 h 25423"/>
              <a:gd name="connsiteX5" fmla="*/ 22 w 21622"/>
              <a:gd name="connsiteY5" fmla="*/ 0 h 25423"/>
              <a:gd name="connsiteX0" fmla="*/ 22 w 21622"/>
              <a:gd name="connsiteY0" fmla="*/ 0 h 25423"/>
              <a:gd name="connsiteX1" fmla="*/ 21622 w 21622"/>
              <a:gd name="connsiteY1" fmla="*/ 0 h 25423"/>
              <a:gd name="connsiteX2" fmla="*/ 21622 w 21622"/>
              <a:gd name="connsiteY2" fmla="*/ 15758 h 25423"/>
              <a:gd name="connsiteX3" fmla="*/ 8407 w 21622"/>
              <a:gd name="connsiteY3" fmla="*/ 25378 h 25423"/>
              <a:gd name="connsiteX4" fmla="*/ 0 w 21622"/>
              <a:gd name="connsiteY4" fmla="*/ 21647 h 25423"/>
              <a:gd name="connsiteX5" fmla="*/ 22 w 21622"/>
              <a:gd name="connsiteY5" fmla="*/ 0 h 25423"/>
              <a:gd name="connsiteX0" fmla="*/ 22 w 21622"/>
              <a:gd name="connsiteY0" fmla="*/ 0 h 25423"/>
              <a:gd name="connsiteX1" fmla="*/ 21622 w 21622"/>
              <a:gd name="connsiteY1" fmla="*/ 0 h 25423"/>
              <a:gd name="connsiteX2" fmla="*/ 21622 w 21622"/>
              <a:gd name="connsiteY2" fmla="*/ 14730 h 25423"/>
              <a:gd name="connsiteX3" fmla="*/ 8407 w 21622"/>
              <a:gd name="connsiteY3" fmla="*/ 25378 h 25423"/>
              <a:gd name="connsiteX4" fmla="*/ 0 w 21622"/>
              <a:gd name="connsiteY4" fmla="*/ 21647 h 25423"/>
              <a:gd name="connsiteX5" fmla="*/ 22 w 21622"/>
              <a:gd name="connsiteY5" fmla="*/ 0 h 25423"/>
              <a:gd name="connsiteX0" fmla="*/ 22 w 21622"/>
              <a:gd name="connsiteY0" fmla="*/ 0 h 25423"/>
              <a:gd name="connsiteX1" fmla="*/ 21622 w 21622"/>
              <a:gd name="connsiteY1" fmla="*/ 0 h 25423"/>
              <a:gd name="connsiteX2" fmla="*/ 21622 w 21622"/>
              <a:gd name="connsiteY2" fmla="*/ 15445 h 25423"/>
              <a:gd name="connsiteX3" fmla="*/ 8407 w 21622"/>
              <a:gd name="connsiteY3" fmla="*/ 25378 h 25423"/>
              <a:gd name="connsiteX4" fmla="*/ 0 w 21622"/>
              <a:gd name="connsiteY4" fmla="*/ 21647 h 25423"/>
              <a:gd name="connsiteX5" fmla="*/ 22 w 21622"/>
              <a:gd name="connsiteY5" fmla="*/ 0 h 25423"/>
              <a:gd name="connsiteX0" fmla="*/ 22 w 21622"/>
              <a:gd name="connsiteY0" fmla="*/ 0 h 25423"/>
              <a:gd name="connsiteX1" fmla="*/ 21622 w 21622"/>
              <a:gd name="connsiteY1" fmla="*/ 0 h 25423"/>
              <a:gd name="connsiteX2" fmla="*/ 21622 w 21622"/>
              <a:gd name="connsiteY2" fmla="*/ 15445 h 25423"/>
              <a:gd name="connsiteX3" fmla="*/ 8407 w 21622"/>
              <a:gd name="connsiteY3" fmla="*/ 25378 h 25423"/>
              <a:gd name="connsiteX4" fmla="*/ 0 w 21622"/>
              <a:gd name="connsiteY4" fmla="*/ 21647 h 25423"/>
              <a:gd name="connsiteX5" fmla="*/ 22 w 21622"/>
              <a:gd name="connsiteY5" fmla="*/ 0 h 25423"/>
              <a:gd name="connsiteX0" fmla="*/ 22 w 21622"/>
              <a:gd name="connsiteY0" fmla="*/ 0 h 25423"/>
              <a:gd name="connsiteX1" fmla="*/ 21622 w 21622"/>
              <a:gd name="connsiteY1" fmla="*/ 0 h 25423"/>
              <a:gd name="connsiteX2" fmla="*/ 21622 w 21622"/>
              <a:gd name="connsiteY2" fmla="*/ 15445 h 25423"/>
              <a:gd name="connsiteX3" fmla="*/ 8407 w 21622"/>
              <a:gd name="connsiteY3" fmla="*/ 25378 h 25423"/>
              <a:gd name="connsiteX4" fmla="*/ 0 w 21622"/>
              <a:gd name="connsiteY4" fmla="*/ 21647 h 25423"/>
              <a:gd name="connsiteX5" fmla="*/ 22 w 21622"/>
              <a:gd name="connsiteY5" fmla="*/ 0 h 25423"/>
              <a:gd name="connsiteX0" fmla="*/ 22 w 21622"/>
              <a:gd name="connsiteY0" fmla="*/ 0 h 25423"/>
              <a:gd name="connsiteX1" fmla="*/ 21622 w 21622"/>
              <a:gd name="connsiteY1" fmla="*/ 0 h 25423"/>
              <a:gd name="connsiteX2" fmla="*/ 21622 w 21622"/>
              <a:gd name="connsiteY2" fmla="*/ 15445 h 25423"/>
              <a:gd name="connsiteX3" fmla="*/ 8407 w 21622"/>
              <a:gd name="connsiteY3" fmla="*/ 25378 h 25423"/>
              <a:gd name="connsiteX4" fmla="*/ 0 w 21622"/>
              <a:gd name="connsiteY4" fmla="*/ 21647 h 25423"/>
              <a:gd name="connsiteX5" fmla="*/ 22 w 21622"/>
              <a:gd name="connsiteY5" fmla="*/ 0 h 25423"/>
              <a:gd name="connsiteX0" fmla="*/ 22 w 21928"/>
              <a:gd name="connsiteY0" fmla="*/ 0 h 25423"/>
              <a:gd name="connsiteX1" fmla="*/ 21928 w 21928"/>
              <a:gd name="connsiteY1" fmla="*/ 89 h 25423"/>
              <a:gd name="connsiteX2" fmla="*/ 21622 w 21928"/>
              <a:gd name="connsiteY2" fmla="*/ 15445 h 25423"/>
              <a:gd name="connsiteX3" fmla="*/ 8407 w 21928"/>
              <a:gd name="connsiteY3" fmla="*/ 25378 h 25423"/>
              <a:gd name="connsiteX4" fmla="*/ 0 w 21928"/>
              <a:gd name="connsiteY4" fmla="*/ 21647 h 25423"/>
              <a:gd name="connsiteX5" fmla="*/ 22 w 21928"/>
              <a:gd name="connsiteY5" fmla="*/ 0 h 25423"/>
              <a:gd name="connsiteX0" fmla="*/ 22 w 21950"/>
              <a:gd name="connsiteY0" fmla="*/ 0 h 25423"/>
              <a:gd name="connsiteX1" fmla="*/ 21928 w 21950"/>
              <a:gd name="connsiteY1" fmla="*/ 89 h 25423"/>
              <a:gd name="connsiteX2" fmla="*/ 21950 w 21950"/>
              <a:gd name="connsiteY2" fmla="*/ 15400 h 25423"/>
              <a:gd name="connsiteX3" fmla="*/ 8407 w 21950"/>
              <a:gd name="connsiteY3" fmla="*/ 25378 h 25423"/>
              <a:gd name="connsiteX4" fmla="*/ 0 w 21950"/>
              <a:gd name="connsiteY4" fmla="*/ 21647 h 25423"/>
              <a:gd name="connsiteX5" fmla="*/ 22 w 21950"/>
              <a:gd name="connsiteY5" fmla="*/ 0 h 25423"/>
              <a:gd name="connsiteX0" fmla="*/ 22 w 21930"/>
              <a:gd name="connsiteY0" fmla="*/ 0 h 25423"/>
              <a:gd name="connsiteX1" fmla="*/ 21928 w 21930"/>
              <a:gd name="connsiteY1" fmla="*/ 89 h 25423"/>
              <a:gd name="connsiteX2" fmla="*/ 21928 w 21930"/>
              <a:gd name="connsiteY2" fmla="*/ 14596 h 25423"/>
              <a:gd name="connsiteX3" fmla="*/ 8407 w 21930"/>
              <a:gd name="connsiteY3" fmla="*/ 25378 h 25423"/>
              <a:gd name="connsiteX4" fmla="*/ 0 w 21930"/>
              <a:gd name="connsiteY4" fmla="*/ 21647 h 25423"/>
              <a:gd name="connsiteX5" fmla="*/ 22 w 21930"/>
              <a:gd name="connsiteY5" fmla="*/ 0 h 25423"/>
              <a:gd name="connsiteX0" fmla="*/ 22 w 21928"/>
              <a:gd name="connsiteY0" fmla="*/ 0 h 25423"/>
              <a:gd name="connsiteX1" fmla="*/ 21928 w 21928"/>
              <a:gd name="connsiteY1" fmla="*/ 89 h 25423"/>
              <a:gd name="connsiteX2" fmla="*/ 21884 w 21928"/>
              <a:gd name="connsiteY2" fmla="*/ 14775 h 25423"/>
              <a:gd name="connsiteX3" fmla="*/ 8407 w 21928"/>
              <a:gd name="connsiteY3" fmla="*/ 25378 h 25423"/>
              <a:gd name="connsiteX4" fmla="*/ 0 w 21928"/>
              <a:gd name="connsiteY4" fmla="*/ 21647 h 25423"/>
              <a:gd name="connsiteX5" fmla="*/ 22 w 21928"/>
              <a:gd name="connsiteY5" fmla="*/ 0 h 25423"/>
              <a:gd name="connsiteX0" fmla="*/ 22 w 21928"/>
              <a:gd name="connsiteY0" fmla="*/ 0 h 25423"/>
              <a:gd name="connsiteX1" fmla="*/ 21928 w 21928"/>
              <a:gd name="connsiteY1" fmla="*/ 89 h 25423"/>
              <a:gd name="connsiteX2" fmla="*/ 21884 w 21928"/>
              <a:gd name="connsiteY2" fmla="*/ 14775 h 25423"/>
              <a:gd name="connsiteX3" fmla="*/ 8407 w 21928"/>
              <a:gd name="connsiteY3" fmla="*/ 25378 h 25423"/>
              <a:gd name="connsiteX4" fmla="*/ 0 w 21928"/>
              <a:gd name="connsiteY4" fmla="*/ 21647 h 25423"/>
              <a:gd name="connsiteX5" fmla="*/ 22 w 21928"/>
              <a:gd name="connsiteY5" fmla="*/ 0 h 25423"/>
              <a:gd name="connsiteX0" fmla="*/ 22 w 21928"/>
              <a:gd name="connsiteY0" fmla="*/ 0 h 25463"/>
              <a:gd name="connsiteX1" fmla="*/ 21928 w 21928"/>
              <a:gd name="connsiteY1" fmla="*/ 89 h 25463"/>
              <a:gd name="connsiteX2" fmla="*/ 21884 w 21928"/>
              <a:gd name="connsiteY2" fmla="*/ 14775 h 25463"/>
              <a:gd name="connsiteX3" fmla="*/ 8407 w 21928"/>
              <a:gd name="connsiteY3" fmla="*/ 25378 h 25463"/>
              <a:gd name="connsiteX4" fmla="*/ 0 w 21928"/>
              <a:gd name="connsiteY4" fmla="*/ 21647 h 25463"/>
              <a:gd name="connsiteX5" fmla="*/ 22 w 21928"/>
              <a:gd name="connsiteY5" fmla="*/ 0 h 25463"/>
              <a:gd name="connsiteX0" fmla="*/ 22 w 21928"/>
              <a:gd name="connsiteY0" fmla="*/ 0 h 25109"/>
              <a:gd name="connsiteX1" fmla="*/ 21928 w 21928"/>
              <a:gd name="connsiteY1" fmla="*/ 89 h 25109"/>
              <a:gd name="connsiteX2" fmla="*/ 21884 w 21928"/>
              <a:gd name="connsiteY2" fmla="*/ 14775 h 25109"/>
              <a:gd name="connsiteX3" fmla="*/ 8451 w 21928"/>
              <a:gd name="connsiteY3" fmla="*/ 25021 h 25109"/>
              <a:gd name="connsiteX4" fmla="*/ 0 w 21928"/>
              <a:gd name="connsiteY4" fmla="*/ 21647 h 25109"/>
              <a:gd name="connsiteX5" fmla="*/ 22 w 21928"/>
              <a:gd name="connsiteY5" fmla="*/ 0 h 25109"/>
              <a:gd name="connsiteX0" fmla="*/ 22 w 21928"/>
              <a:gd name="connsiteY0" fmla="*/ 0 h 25213"/>
              <a:gd name="connsiteX1" fmla="*/ 21928 w 21928"/>
              <a:gd name="connsiteY1" fmla="*/ 89 h 25213"/>
              <a:gd name="connsiteX2" fmla="*/ 21884 w 21928"/>
              <a:gd name="connsiteY2" fmla="*/ 14775 h 25213"/>
              <a:gd name="connsiteX3" fmla="*/ 8451 w 21928"/>
              <a:gd name="connsiteY3" fmla="*/ 25021 h 25213"/>
              <a:gd name="connsiteX4" fmla="*/ 0 w 21928"/>
              <a:gd name="connsiteY4" fmla="*/ 21647 h 25213"/>
              <a:gd name="connsiteX5" fmla="*/ 22 w 21928"/>
              <a:gd name="connsiteY5" fmla="*/ 0 h 25213"/>
              <a:gd name="connsiteX0" fmla="*/ 22 w 21928"/>
              <a:gd name="connsiteY0" fmla="*/ 0 h 25213"/>
              <a:gd name="connsiteX1" fmla="*/ 21928 w 21928"/>
              <a:gd name="connsiteY1" fmla="*/ 89 h 25213"/>
              <a:gd name="connsiteX2" fmla="*/ 21884 w 21928"/>
              <a:gd name="connsiteY2" fmla="*/ 14775 h 25213"/>
              <a:gd name="connsiteX3" fmla="*/ 8451 w 21928"/>
              <a:gd name="connsiteY3" fmla="*/ 25021 h 25213"/>
              <a:gd name="connsiteX4" fmla="*/ 0 w 21928"/>
              <a:gd name="connsiteY4" fmla="*/ 21647 h 25213"/>
              <a:gd name="connsiteX5" fmla="*/ 22 w 21928"/>
              <a:gd name="connsiteY5" fmla="*/ 0 h 25213"/>
              <a:gd name="connsiteX0" fmla="*/ 22 w 21928"/>
              <a:gd name="connsiteY0" fmla="*/ 0 h 25213"/>
              <a:gd name="connsiteX1" fmla="*/ 21928 w 21928"/>
              <a:gd name="connsiteY1" fmla="*/ 89 h 25213"/>
              <a:gd name="connsiteX2" fmla="*/ 21884 w 21928"/>
              <a:gd name="connsiteY2" fmla="*/ 14775 h 25213"/>
              <a:gd name="connsiteX3" fmla="*/ 8451 w 21928"/>
              <a:gd name="connsiteY3" fmla="*/ 25021 h 25213"/>
              <a:gd name="connsiteX4" fmla="*/ 0 w 21928"/>
              <a:gd name="connsiteY4" fmla="*/ 21647 h 25213"/>
              <a:gd name="connsiteX5" fmla="*/ 22 w 21928"/>
              <a:gd name="connsiteY5" fmla="*/ 0 h 25213"/>
              <a:gd name="connsiteX0" fmla="*/ 22 w 21928"/>
              <a:gd name="connsiteY0" fmla="*/ 0 h 25032"/>
              <a:gd name="connsiteX1" fmla="*/ 21928 w 21928"/>
              <a:gd name="connsiteY1" fmla="*/ 89 h 25032"/>
              <a:gd name="connsiteX2" fmla="*/ 21884 w 21928"/>
              <a:gd name="connsiteY2" fmla="*/ 14775 h 25032"/>
              <a:gd name="connsiteX3" fmla="*/ 8451 w 21928"/>
              <a:gd name="connsiteY3" fmla="*/ 25021 h 25032"/>
              <a:gd name="connsiteX4" fmla="*/ 0 w 21928"/>
              <a:gd name="connsiteY4" fmla="*/ 21647 h 25032"/>
              <a:gd name="connsiteX5" fmla="*/ 22 w 21928"/>
              <a:gd name="connsiteY5" fmla="*/ 0 h 25032"/>
              <a:gd name="connsiteX0" fmla="*/ 22 w 21928"/>
              <a:gd name="connsiteY0" fmla="*/ 0 h 25496"/>
              <a:gd name="connsiteX1" fmla="*/ 21928 w 21928"/>
              <a:gd name="connsiteY1" fmla="*/ 89 h 25496"/>
              <a:gd name="connsiteX2" fmla="*/ 21884 w 21928"/>
              <a:gd name="connsiteY2" fmla="*/ 14775 h 25496"/>
              <a:gd name="connsiteX3" fmla="*/ 8409 w 21928"/>
              <a:gd name="connsiteY3" fmla="*/ 25487 h 25496"/>
              <a:gd name="connsiteX4" fmla="*/ 0 w 21928"/>
              <a:gd name="connsiteY4" fmla="*/ 21647 h 25496"/>
              <a:gd name="connsiteX5" fmla="*/ 22 w 21928"/>
              <a:gd name="connsiteY5" fmla="*/ 0 h 25496"/>
              <a:gd name="connsiteX0" fmla="*/ 22 w 21928"/>
              <a:gd name="connsiteY0" fmla="*/ 0 h 25487"/>
              <a:gd name="connsiteX1" fmla="*/ 21928 w 21928"/>
              <a:gd name="connsiteY1" fmla="*/ 89 h 25487"/>
              <a:gd name="connsiteX2" fmla="*/ 21884 w 21928"/>
              <a:gd name="connsiteY2" fmla="*/ 14775 h 25487"/>
              <a:gd name="connsiteX3" fmla="*/ 8409 w 21928"/>
              <a:gd name="connsiteY3" fmla="*/ 25487 h 25487"/>
              <a:gd name="connsiteX4" fmla="*/ 0 w 21928"/>
              <a:gd name="connsiteY4" fmla="*/ 21647 h 25487"/>
              <a:gd name="connsiteX5" fmla="*/ 22 w 21928"/>
              <a:gd name="connsiteY5" fmla="*/ 0 h 25487"/>
              <a:gd name="connsiteX0" fmla="*/ 22 w 21928"/>
              <a:gd name="connsiteY0" fmla="*/ 0 h 25105"/>
              <a:gd name="connsiteX1" fmla="*/ 21928 w 21928"/>
              <a:gd name="connsiteY1" fmla="*/ 89 h 25105"/>
              <a:gd name="connsiteX2" fmla="*/ 21884 w 21928"/>
              <a:gd name="connsiteY2" fmla="*/ 14775 h 25105"/>
              <a:gd name="connsiteX3" fmla="*/ 8492 w 21928"/>
              <a:gd name="connsiteY3" fmla="*/ 25105 h 25105"/>
              <a:gd name="connsiteX4" fmla="*/ 0 w 21928"/>
              <a:gd name="connsiteY4" fmla="*/ 21647 h 25105"/>
              <a:gd name="connsiteX5" fmla="*/ 22 w 21928"/>
              <a:gd name="connsiteY5" fmla="*/ 0 h 25105"/>
              <a:gd name="connsiteX0" fmla="*/ 22 w 21928"/>
              <a:gd name="connsiteY0" fmla="*/ 0 h 25359"/>
              <a:gd name="connsiteX1" fmla="*/ 21928 w 21928"/>
              <a:gd name="connsiteY1" fmla="*/ 89 h 25359"/>
              <a:gd name="connsiteX2" fmla="*/ 21884 w 21928"/>
              <a:gd name="connsiteY2" fmla="*/ 14775 h 25359"/>
              <a:gd name="connsiteX3" fmla="*/ 8783 w 21928"/>
              <a:gd name="connsiteY3" fmla="*/ 25359 h 25359"/>
              <a:gd name="connsiteX4" fmla="*/ 0 w 21928"/>
              <a:gd name="connsiteY4" fmla="*/ 21647 h 25359"/>
              <a:gd name="connsiteX5" fmla="*/ 22 w 21928"/>
              <a:gd name="connsiteY5" fmla="*/ 0 h 25359"/>
              <a:gd name="connsiteX0" fmla="*/ 22 w 21907"/>
              <a:gd name="connsiteY0" fmla="*/ 38 h 25397"/>
              <a:gd name="connsiteX1" fmla="*/ 21907 w 21907"/>
              <a:gd name="connsiteY1" fmla="*/ 0 h 25397"/>
              <a:gd name="connsiteX2" fmla="*/ 21884 w 21907"/>
              <a:gd name="connsiteY2" fmla="*/ 14813 h 25397"/>
              <a:gd name="connsiteX3" fmla="*/ 8783 w 21907"/>
              <a:gd name="connsiteY3" fmla="*/ 25397 h 25397"/>
              <a:gd name="connsiteX4" fmla="*/ 0 w 21907"/>
              <a:gd name="connsiteY4" fmla="*/ 21685 h 25397"/>
              <a:gd name="connsiteX5" fmla="*/ 22 w 21907"/>
              <a:gd name="connsiteY5" fmla="*/ 38 h 25397"/>
              <a:gd name="connsiteX0" fmla="*/ 0 w 21968"/>
              <a:gd name="connsiteY0" fmla="*/ 0 h 25444"/>
              <a:gd name="connsiteX1" fmla="*/ 21968 w 21968"/>
              <a:gd name="connsiteY1" fmla="*/ 47 h 25444"/>
              <a:gd name="connsiteX2" fmla="*/ 21945 w 21968"/>
              <a:gd name="connsiteY2" fmla="*/ 14860 h 25444"/>
              <a:gd name="connsiteX3" fmla="*/ 8844 w 21968"/>
              <a:gd name="connsiteY3" fmla="*/ 25444 h 25444"/>
              <a:gd name="connsiteX4" fmla="*/ 61 w 21968"/>
              <a:gd name="connsiteY4" fmla="*/ 21732 h 25444"/>
              <a:gd name="connsiteX5" fmla="*/ 0 w 21968"/>
              <a:gd name="connsiteY5" fmla="*/ 0 h 25444"/>
              <a:gd name="connsiteX0" fmla="*/ 0 w 21945"/>
              <a:gd name="connsiteY0" fmla="*/ 0 h 25444"/>
              <a:gd name="connsiteX1" fmla="*/ 21926 w 21945"/>
              <a:gd name="connsiteY1" fmla="*/ 174 h 25444"/>
              <a:gd name="connsiteX2" fmla="*/ 21945 w 21945"/>
              <a:gd name="connsiteY2" fmla="*/ 14860 h 25444"/>
              <a:gd name="connsiteX3" fmla="*/ 8844 w 21945"/>
              <a:gd name="connsiteY3" fmla="*/ 25444 h 25444"/>
              <a:gd name="connsiteX4" fmla="*/ 61 w 21945"/>
              <a:gd name="connsiteY4" fmla="*/ 21732 h 25444"/>
              <a:gd name="connsiteX5" fmla="*/ 0 w 21945"/>
              <a:gd name="connsiteY5" fmla="*/ 0 h 25444"/>
              <a:gd name="connsiteX0" fmla="*/ 0 w 21945"/>
              <a:gd name="connsiteY0" fmla="*/ 0 h 25444"/>
              <a:gd name="connsiteX1" fmla="*/ 21656 w 21945"/>
              <a:gd name="connsiteY1" fmla="*/ 132 h 25444"/>
              <a:gd name="connsiteX2" fmla="*/ 21945 w 21945"/>
              <a:gd name="connsiteY2" fmla="*/ 14860 h 25444"/>
              <a:gd name="connsiteX3" fmla="*/ 8844 w 21945"/>
              <a:gd name="connsiteY3" fmla="*/ 25444 h 25444"/>
              <a:gd name="connsiteX4" fmla="*/ 61 w 21945"/>
              <a:gd name="connsiteY4" fmla="*/ 21732 h 25444"/>
              <a:gd name="connsiteX5" fmla="*/ 0 w 21945"/>
              <a:gd name="connsiteY5" fmla="*/ 0 h 25444"/>
              <a:gd name="connsiteX0" fmla="*/ 0 w 21945"/>
              <a:gd name="connsiteY0" fmla="*/ 0 h 25444"/>
              <a:gd name="connsiteX1" fmla="*/ 21573 w 21945"/>
              <a:gd name="connsiteY1" fmla="*/ 90 h 25444"/>
              <a:gd name="connsiteX2" fmla="*/ 21945 w 21945"/>
              <a:gd name="connsiteY2" fmla="*/ 14860 h 25444"/>
              <a:gd name="connsiteX3" fmla="*/ 8844 w 21945"/>
              <a:gd name="connsiteY3" fmla="*/ 25444 h 25444"/>
              <a:gd name="connsiteX4" fmla="*/ 61 w 21945"/>
              <a:gd name="connsiteY4" fmla="*/ 21732 h 25444"/>
              <a:gd name="connsiteX5" fmla="*/ 0 w 21945"/>
              <a:gd name="connsiteY5" fmla="*/ 0 h 25444"/>
              <a:gd name="connsiteX0" fmla="*/ 0 w 21945"/>
              <a:gd name="connsiteY0" fmla="*/ 0 h 25444"/>
              <a:gd name="connsiteX1" fmla="*/ 21698 w 21945"/>
              <a:gd name="connsiteY1" fmla="*/ 48 h 25444"/>
              <a:gd name="connsiteX2" fmla="*/ 21945 w 21945"/>
              <a:gd name="connsiteY2" fmla="*/ 14860 h 25444"/>
              <a:gd name="connsiteX3" fmla="*/ 8844 w 21945"/>
              <a:gd name="connsiteY3" fmla="*/ 25444 h 25444"/>
              <a:gd name="connsiteX4" fmla="*/ 61 w 21945"/>
              <a:gd name="connsiteY4" fmla="*/ 21732 h 25444"/>
              <a:gd name="connsiteX5" fmla="*/ 0 w 21945"/>
              <a:gd name="connsiteY5" fmla="*/ 0 h 25444"/>
              <a:gd name="connsiteX0" fmla="*/ 0 w 21698"/>
              <a:gd name="connsiteY0" fmla="*/ 0 h 25645"/>
              <a:gd name="connsiteX1" fmla="*/ 21698 w 21698"/>
              <a:gd name="connsiteY1" fmla="*/ 48 h 25645"/>
              <a:gd name="connsiteX2" fmla="*/ 21633 w 21698"/>
              <a:gd name="connsiteY2" fmla="*/ 14902 h 25645"/>
              <a:gd name="connsiteX3" fmla="*/ 8844 w 21698"/>
              <a:gd name="connsiteY3" fmla="*/ 25444 h 25645"/>
              <a:gd name="connsiteX4" fmla="*/ 61 w 21698"/>
              <a:gd name="connsiteY4" fmla="*/ 21732 h 25645"/>
              <a:gd name="connsiteX5" fmla="*/ 0 w 21698"/>
              <a:gd name="connsiteY5" fmla="*/ 0 h 25645"/>
              <a:gd name="connsiteX0" fmla="*/ 0 w 21698"/>
              <a:gd name="connsiteY0" fmla="*/ 0 h 25645"/>
              <a:gd name="connsiteX1" fmla="*/ 21698 w 21698"/>
              <a:gd name="connsiteY1" fmla="*/ 48 h 25645"/>
              <a:gd name="connsiteX2" fmla="*/ 21633 w 21698"/>
              <a:gd name="connsiteY2" fmla="*/ 14902 h 25645"/>
              <a:gd name="connsiteX3" fmla="*/ 8844 w 21698"/>
              <a:gd name="connsiteY3" fmla="*/ 25444 h 25645"/>
              <a:gd name="connsiteX4" fmla="*/ 61 w 21698"/>
              <a:gd name="connsiteY4" fmla="*/ 21732 h 25645"/>
              <a:gd name="connsiteX5" fmla="*/ 0 w 21698"/>
              <a:gd name="connsiteY5" fmla="*/ 0 h 25645"/>
              <a:gd name="connsiteX0" fmla="*/ 0 w 21698"/>
              <a:gd name="connsiteY0" fmla="*/ 0 h 25595"/>
              <a:gd name="connsiteX1" fmla="*/ 21698 w 21698"/>
              <a:gd name="connsiteY1" fmla="*/ 48 h 25595"/>
              <a:gd name="connsiteX2" fmla="*/ 21633 w 21698"/>
              <a:gd name="connsiteY2" fmla="*/ 16004 h 25595"/>
              <a:gd name="connsiteX3" fmla="*/ 8844 w 21698"/>
              <a:gd name="connsiteY3" fmla="*/ 25444 h 25595"/>
              <a:gd name="connsiteX4" fmla="*/ 61 w 21698"/>
              <a:gd name="connsiteY4" fmla="*/ 21732 h 25595"/>
              <a:gd name="connsiteX5" fmla="*/ 0 w 21698"/>
              <a:gd name="connsiteY5" fmla="*/ 0 h 25595"/>
              <a:gd name="connsiteX0" fmla="*/ 0 w 21698"/>
              <a:gd name="connsiteY0" fmla="*/ 0 h 25665"/>
              <a:gd name="connsiteX1" fmla="*/ 21698 w 21698"/>
              <a:gd name="connsiteY1" fmla="*/ 48 h 25665"/>
              <a:gd name="connsiteX2" fmla="*/ 21633 w 21698"/>
              <a:gd name="connsiteY2" fmla="*/ 16004 h 25665"/>
              <a:gd name="connsiteX3" fmla="*/ 8844 w 21698"/>
              <a:gd name="connsiteY3" fmla="*/ 25444 h 25665"/>
              <a:gd name="connsiteX4" fmla="*/ 61 w 21698"/>
              <a:gd name="connsiteY4" fmla="*/ 21732 h 25665"/>
              <a:gd name="connsiteX5" fmla="*/ 0 w 21698"/>
              <a:gd name="connsiteY5" fmla="*/ 0 h 25665"/>
              <a:gd name="connsiteX0" fmla="*/ 0 w 21698"/>
              <a:gd name="connsiteY0" fmla="*/ 0 h 25634"/>
              <a:gd name="connsiteX1" fmla="*/ 21698 w 21698"/>
              <a:gd name="connsiteY1" fmla="*/ 48 h 25634"/>
              <a:gd name="connsiteX2" fmla="*/ 21633 w 21698"/>
              <a:gd name="connsiteY2" fmla="*/ 16004 h 25634"/>
              <a:gd name="connsiteX3" fmla="*/ 8844 w 21698"/>
              <a:gd name="connsiteY3" fmla="*/ 25444 h 25634"/>
              <a:gd name="connsiteX4" fmla="*/ 61 w 21698"/>
              <a:gd name="connsiteY4" fmla="*/ 21732 h 25634"/>
              <a:gd name="connsiteX5" fmla="*/ 0 w 21698"/>
              <a:gd name="connsiteY5" fmla="*/ 0 h 25634"/>
              <a:gd name="connsiteX0" fmla="*/ 1 w 21699"/>
              <a:gd name="connsiteY0" fmla="*/ 0 h 25522"/>
              <a:gd name="connsiteX1" fmla="*/ 21699 w 21699"/>
              <a:gd name="connsiteY1" fmla="*/ 48 h 25522"/>
              <a:gd name="connsiteX2" fmla="*/ 21634 w 21699"/>
              <a:gd name="connsiteY2" fmla="*/ 16004 h 25522"/>
              <a:gd name="connsiteX3" fmla="*/ 8845 w 21699"/>
              <a:gd name="connsiteY3" fmla="*/ 25444 h 25522"/>
              <a:gd name="connsiteX4" fmla="*/ 15 w 21699"/>
              <a:gd name="connsiteY4" fmla="*/ 20774 h 25522"/>
              <a:gd name="connsiteX5" fmla="*/ 1 w 21699"/>
              <a:gd name="connsiteY5" fmla="*/ 0 h 25522"/>
              <a:gd name="connsiteX0" fmla="*/ 1 w 21699"/>
              <a:gd name="connsiteY0" fmla="*/ 0 h 25462"/>
              <a:gd name="connsiteX1" fmla="*/ 21699 w 21699"/>
              <a:gd name="connsiteY1" fmla="*/ 48 h 25462"/>
              <a:gd name="connsiteX2" fmla="*/ 21634 w 21699"/>
              <a:gd name="connsiteY2" fmla="*/ 16004 h 25462"/>
              <a:gd name="connsiteX3" fmla="*/ 8845 w 21699"/>
              <a:gd name="connsiteY3" fmla="*/ 25444 h 25462"/>
              <a:gd name="connsiteX4" fmla="*/ 15 w 21699"/>
              <a:gd name="connsiteY4" fmla="*/ 20774 h 25462"/>
              <a:gd name="connsiteX5" fmla="*/ 1 w 21699"/>
              <a:gd name="connsiteY5" fmla="*/ 0 h 25462"/>
              <a:gd name="connsiteX0" fmla="*/ 1 w 21699"/>
              <a:gd name="connsiteY0" fmla="*/ 0 h 25462"/>
              <a:gd name="connsiteX1" fmla="*/ 21699 w 21699"/>
              <a:gd name="connsiteY1" fmla="*/ 48 h 25462"/>
              <a:gd name="connsiteX2" fmla="*/ 21634 w 21699"/>
              <a:gd name="connsiteY2" fmla="*/ 16004 h 25462"/>
              <a:gd name="connsiteX3" fmla="*/ 8845 w 21699"/>
              <a:gd name="connsiteY3" fmla="*/ 25444 h 25462"/>
              <a:gd name="connsiteX4" fmla="*/ 15 w 21699"/>
              <a:gd name="connsiteY4" fmla="*/ 20774 h 25462"/>
              <a:gd name="connsiteX5" fmla="*/ 1 w 21699"/>
              <a:gd name="connsiteY5" fmla="*/ 0 h 25462"/>
              <a:gd name="connsiteX0" fmla="*/ 1 w 21699"/>
              <a:gd name="connsiteY0" fmla="*/ 0 h 25462"/>
              <a:gd name="connsiteX1" fmla="*/ 21699 w 21699"/>
              <a:gd name="connsiteY1" fmla="*/ 48 h 25462"/>
              <a:gd name="connsiteX2" fmla="*/ 21634 w 21699"/>
              <a:gd name="connsiteY2" fmla="*/ 16004 h 25462"/>
              <a:gd name="connsiteX3" fmla="*/ 8845 w 21699"/>
              <a:gd name="connsiteY3" fmla="*/ 25444 h 25462"/>
              <a:gd name="connsiteX4" fmla="*/ 15 w 21699"/>
              <a:gd name="connsiteY4" fmla="*/ 20774 h 25462"/>
              <a:gd name="connsiteX5" fmla="*/ 1 w 21699"/>
              <a:gd name="connsiteY5" fmla="*/ 0 h 25462"/>
              <a:gd name="connsiteX0" fmla="*/ 1 w 21758"/>
              <a:gd name="connsiteY0" fmla="*/ 0 h 25575"/>
              <a:gd name="connsiteX1" fmla="*/ 21699 w 21758"/>
              <a:gd name="connsiteY1" fmla="*/ 48 h 25575"/>
              <a:gd name="connsiteX2" fmla="*/ 21751 w 21758"/>
              <a:gd name="connsiteY2" fmla="*/ 14375 h 25575"/>
              <a:gd name="connsiteX3" fmla="*/ 8845 w 21758"/>
              <a:gd name="connsiteY3" fmla="*/ 25444 h 25575"/>
              <a:gd name="connsiteX4" fmla="*/ 15 w 21758"/>
              <a:gd name="connsiteY4" fmla="*/ 20774 h 25575"/>
              <a:gd name="connsiteX5" fmla="*/ 1 w 21758"/>
              <a:gd name="connsiteY5" fmla="*/ 0 h 25575"/>
              <a:gd name="connsiteX0" fmla="*/ 1 w 21704"/>
              <a:gd name="connsiteY0" fmla="*/ 0 h 25523"/>
              <a:gd name="connsiteX1" fmla="*/ 21699 w 21704"/>
              <a:gd name="connsiteY1" fmla="*/ 48 h 25523"/>
              <a:gd name="connsiteX2" fmla="*/ 21681 w 21704"/>
              <a:gd name="connsiteY2" fmla="*/ 15956 h 25523"/>
              <a:gd name="connsiteX3" fmla="*/ 8845 w 21704"/>
              <a:gd name="connsiteY3" fmla="*/ 25444 h 25523"/>
              <a:gd name="connsiteX4" fmla="*/ 15 w 21704"/>
              <a:gd name="connsiteY4" fmla="*/ 20774 h 25523"/>
              <a:gd name="connsiteX5" fmla="*/ 1 w 21704"/>
              <a:gd name="connsiteY5" fmla="*/ 0 h 25523"/>
              <a:gd name="connsiteX0" fmla="*/ 1 w 21683"/>
              <a:gd name="connsiteY0" fmla="*/ 0 h 25523"/>
              <a:gd name="connsiteX1" fmla="*/ 21410 w 21683"/>
              <a:gd name="connsiteY1" fmla="*/ 375 h 25523"/>
              <a:gd name="connsiteX2" fmla="*/ 21681 w 21683"/>
              <a:gd name="connsiteY2" fmla="*/ 15956 h 25523"/>
              <a:gd name="connsiteX3" fmla="*/ 8845 w 21683"/>
              <a:gd name="connsiteY3" fmla="*/ 25444 h 25523"/>
              <a:gd name="connsiteX4" fmla="*/ 15 w 21683"/>
              <a:gd name="connsiteY4" fmla="*/ 20774 h 25523"/>
              <a:gd name="connsiteX5" fmla="*/ 1 w 21683"/>
              <a:gd name="connsiteY5" fmla="*/ 0 h 25523"/>
              <a:gd name="connsiteX0" fmla="*/ 1 w 21690"/>
              <a:gd name="connsiteY0" fmla="*/ 0 h 25523"/>
              <a:gd name="connsiteX1" fmla="*/ 21651 w 21690"/>
              <a:gd name="connsiteY1" fmla="*/ 113 h 25523"/>
              <a:gd name="connsiteX2" fmla="*/ 21681 w 21690"/>
              <a:gd name="connsiteY2" fmla="*/ 15956 h 25523"/>
              <a:gd name="connsiteX3" fmla="*/ 8845 w 21690"/>
              <a:gd name="connsiteY3" fmla="*/ 25444 h 25523"/>
              <a:gd name="connsiteX4" fmla="*/ 15 w 21690"/>
              <a:gd name="connsiteY4" fmla="*/ 20774 h 25523"/>
              <a:gd name="connsiteX5" fmla="*/ 1 w 21690"/>
              <a:gd name="connsiteY5" fmla="*/ 0 h 25523"/>
              <a:gd name="connsiteX0" fmla="*/ 1 w 21677"/>
              <a:gd name="connsiteY0" fmla="*/ 0 h 25523"/>
              <a:gd name="connsiteX1" fmla="*/ 21651 w 21677"/>
              <a:gd name="connsiteY1" fmla="*/ 113 h 25523"/>
              <a:gd name="connsiteX2" fmla="*/ 21665 w 21677"/>
              <a:gd name="connsiteY2" fmla="*/ 15989 h 25523"/>
              <a:gd name="connsiteX3" fmla="*/ 8845 w 21677"/>
              <a:gd name="connsiteY3" fmla="*/ 25444 h 25523"/>
              <a:gd name="connsiteX4" fmla="*/ 15 w 21677"/>
              <a:gd name="connsiteY4" fmla="*/ 20774 h 25523"/>
              <a:gd name="connsiteX5" fmla="*/ 1 w 21677"/>
              <a:gd name="connsiteY5" fmla="*/ 0 h 25523"/>
              <a:gd name="connsiteX0" fmla="*/ 1 w 21841"/>
              <a:gd name="connsiteY0" fmla="*/ 0 h 25523"/>
              <a:gd name="connsiteX1" fmla="*/ 21651 w 21841"/>
              <a:gd name="connsiteY1" fmla="*/ 113 h 25523"/>
              <a:gd name="connsiteX2" fmla="*/ 21665 w 21841"/>
              <a:gd name="connsiteY2" fmla="*/ 15989 h 25523"/>
              <a:gd name="connsiteX3" fmla="*/ 8845 w 21841"/>
              <a:gd name="connsiteY3" fmla="*/ 25444 h 25523"/>
              <a:gd name="connsiteX4" fmla="*/ 15 w 21841"/>
              <a:gd name="connsiteY4" fmla="*/ 20774 h 25523"/>
              <a:gd name="connsiteX5" fmla="*/ 1 w 21841"/>
              <a:gd name="connsiteY5" fmla="*/ 0 h 25523"/>
              <a:gd name="connsiteX0" fmla="*/ 1 w 24292"/>
              <a:gd name="connsiteY0" fmla="*/ 0 h 25523"/>
              <a:gd name="connsiteX1" fmla="*/ 21651 w 24292"/>
              <a:gd name="connsiteY1" fmla="*/ 113 h 25523"/>
              <a:gd name="connsiteX2" fmla="*/ 21665 w 24292"/>
              <a:gd name="connsiteY2" fmla="*/ 15989 h 25523"/>
              <a:gd name="connsiteX3" fmla="*/ 8845 w 24292"/>
              <a:gd name="connsiteY3" fmla="*/ 25444 h 25523"/>
              <a:gd name="connsiteX4" fmla="*/ 15 w 24292"/>
              <a:gd name="connsiteY4" fmla="*/ 20774 h 25523"/>
              <a:gd name="connsiteX5" fmla="*/ 1 w 24292"/>
              <a:gd name="connsiteY5" fmla="*/ 0 h 25523"/>
              <a:gd name="connsiteX0" fmla="*/ 1 w 23257"/>
              <a:gd name="connsiteY0" fmla="*/ 0 h 25523"/>
              <a:gd name="connsiteX1" fmla="*/ 21651 w 23257"/>
              <a:gd name="connsiteY1" fmla="*/ 113 h 25523"/>
              <a:gd name="connsiteX2" fmla="*/ 21665 w 23257"/>
              <a:gd name="connsiteY2" fmla="*/ 15989 h 25523"/>
              <a:gd name="connsiteX3" fmla="*/ 8845 w 23257"/>
              <a:gd name="connsiteY3" fmla="*/ 25444 h 25523"/>
              <a:gd name="connsiteX4" fmla="*/ 15 w 23257"/>
              <a:gd name="connsiteY4" fmla="*/ 20774 h 25523"/>
              <a:gd name="connsiteX5" fmla="*/ 1 w 23257"/>
              <a:gd name="connsiteY5" fmla="*/ 0 h 25523"/>
              <a:gd name="connsiteX0" fmla="*/ 1 w 21665"/>
              <a:gd name="connsiteY0" fmla="*/ 0 h 25523"/>
              <a:gd name="connsiteX1" fmla="*/ 21651 w 21665"/>
              <a:gd name="connsiteY1" fmla="*/ 113 h 25523"/>
              <a:gd name="connsiteX2" fmla="*/ 21665 w 21665"/>
              <a:gd name="connsiteY2" fmla="*/ 15989 h 25523"/>
              <a:gd name="connsiteX3" fmla="*/ 8845 w 21665"/>
              <a:gd name="connsiteY3" fmla="*/ 25444 h 25523"/>
              <a:gd name="connsiteX4" fmla="*/ 15 w 21665"/>
              <a:gd name="connsiteY4" fmla="*/ 20774 h 25523"/>
              <a:gd name="connsiteX5" fmla="*/ 1 w 21665"/>
              <a:gd name="connsiteY5" fmla="*/ 0 h 25523"/>
              <a:gd name="connsiteX0" fmla="*/ 19 w 21651"/>
              <a:gd name="connsiteY0" fmla="*/ 51 h 25410"/>
              <a:gd name="connsiteX1" fmla="*/ 21637 w 21651"/>
              <a:gd name="connsiteY1" fmla="*/ 0 h 25410"/>
              <a:gd name="connsiteX2" fmla="*/ 21651 w 21651"/>
              <a:gd name="connsiteY2" fmla="*/ 15876 h 25410"/>
              <a:gd name="connsiteX3" fmla="*/ 8831 w 21651"/>
              <a:gd name="connsiteY3" fmla="*/ 25331 h 25410"/>
              <a:gd name="connsiteX4" fmla="*/ 1 w 21651"/>
              <a:gd name="connsiteY4" fmla="*/ 20661 h 25410"/>
              <a:gd name="connsiteX5" fmla="*/ 19 w 21651"/>
              <a:gd name="connsiteY5" fmla="*/ 51 h 25410"/>
              <a:gd name="connsiteX0" fmla="*/ 1 w 21665"/>
              <a:gd name="connsiteY0" fmla="*/ 0 h 25424"/>
              <a:gd name="connsiteX1" fmla="*/ 21651 w 21665"/>
              <a:gd name="connsiteY1" fmla="*/ 14 h 25424"/>
              <a:gd name="connsiteX2" fmla="*/ 21665 w 21665"/>
              <a:gd name="connsiteY2" fmla="*/ 15890 h 25424"/>
              <a:gd name="connsiteX3" fmla="*/ 8845 w 21665"/>
              <a:gd name="connsiteY3" fmla="*/ 25345 h 25424"/>
              <a:gd name="connsiteX4" fmla="*/ 15 w 21665"/>
              <a:gd name="connsiteY4" fmla="*/ 20675 h 25424"/>
              <a:gd name="connsiteX5" fmla="*/ 1 w 21665"/>
              <a:gd name="connsiteY5" fmla="*/ 0 h 25424"/>
              <a:gd name="connsiteX0" fmla="*/ 35 w 21651"/>
              <a:gd name="connsiteY0" fmla="*/ 19 h 25410"/>
              <a:gd name="connsiteX1" fmla="*/ 21637 w 21651"/>
              <a:gd name="connsiteY1" fmla="*/ 0 h 25410"/>
              <a:gd name="connsiteX2" fmla="*/ 21651 w 21651"/>
              <a:gd name="connsiteY2" fmla="*/ 15876 h 25410"/>
              <a:gd name="connsiteX3" fmla="*/ 8831 w 21651"/>
              <a:gd name="connsiteY3" fmla="*/ 25331 h 25410"/>
              <a:gd name="connsiteX4" fmla="*/ 1 w 21651"/>
              <a:gd name="connsiteY4" fmla="*/ 20661 h 25410"/>
              <a:gd name="connsiteX5" fmla="*/ 35 w 21651"/>
              <a:gd name="connsiteY5" fmla="*/ 19 h 25410"/>
              <a:gd name="connsiteX0" fmla="*/ 3 w 21619"/>
              <a:gd name="connsiteY0" fmla="*/ 19 h 25410"/>
              <a:gd name="connsiteX1" fmla="*/ 21605 w 21619"/>
              <a:gd name="connsiteY1" fmla="*/ 0 h 25410"/>
              <a:gd name="connsiteX2" fmla="*/ 21619 w 21619"/>
              <a:gd name="connsiteY2" fmla="*/ 15876 h 25410"/>
              <a:gd name="connsiteX3" fmla="*/ 8799 w 21619"/>
              <a:gd name="connsiteY3" fmla="*/ 25331 h 25410"/>
              <a:gd name="connsiteX4" fmla="*/ 1 w 21619"/>
              <a:gd name="connsiteY4" fmla="*/ 20661 h 25410"/>
              <a:gd name="connsiteX5" fmla="*/ 3 w 21619"/>
              <a:gd name="connsiteY5" fmla="*/ 19 h 25410"/>
              <a:gd name="connsiteX0" fmla="*/ 13 w 21629"/>
              <a:gd name="connsiteY0" fmla="*/ 19 h 25467"/>
              <a:gd name="connsiteX1" fmla="*/ 21615 w 21629"/>
              <a:gd name="connsiteY1" fmla="*/ 0 h 25467"/>
              <a:gd name="connsiteX2" fmla="*/ 21629 w 21629"/>
              <a:gd name="connsiteY2" fmla="*/ 15876 h 25467"/>
              <a:gd name="connsiteX3" fmla="*/ 8809 w 21629"/>
              <a:gd name="connsiteY3" fmla="*/ 25331 h 25467"/>
              <a:gd name="connsiteX4" fmla="*/ 11 w 21629"/>
              <a:gd name="connsiteY4" fmla="*/ 20661 h 25467"/>
              <a:gd name="connsiteX5" fmla="*/ 13 w 21629"/>
              <a:gd name="connsiteY5" fmla="*/ 19 h 25467"/>
              <a:gd name="connsiteX0" fmla="*/ 3 w 21619"/>
              <a:gd name="connsiteY0" fmla="*/ 19 h 25398"/>
              <a:gd name="connsiteX1" fmla="*/ 21605 w 21619"/>
              <a:gd name="connsiteY1" fmla="*/ 0 h 25398"/>
              <a:gd name="connsiteX2" fmla="*/ 21619 w 21619"/>
              <a:gd name="connsiteY2" fmla="*/ 15876 h 25398"/>
              <a:gd name="connsiteX3" fmla="*/ 8799 w 21619"/>
              <a:gd name="connsiteY3" fmla="*/ 25331 h 25398"/>
              <a:gd name="connsiteX4" fmla="*/ 1 w 21619"/>
              <a:gd name="connsiteY4" fmla="*/ 20661 h 25398"/>
              <a:gd name="connsiteX5" fmla="*/ 3 w 21619"/>
              <a:gd name="connsiteY5" fmla="*/ 19 h 25398"/>
              <a:gd name="connsiteX0" fmla="*/ 8 w 21624"/>
              <a:gd name="connsiteY0" fmla="*/ 19 h 25460"/>
              <a:gd name="connsiteX1" fmla="*/ 21610 w 21624"/>
              <a:gd name="connsiteY1" fmla="*/ 0 h 25460"/>
              <a:gd name="connsiteX2" fmla="*/ 21624 w 21624"/>
              <a:gd name="connsiteY2" fmla="*/ 15876 h 25460"/>
              <a:gd name="connsiteX3" fmla="*/ 8804 w 21624"/>
              <a:gd name="connsiteY3" fmla="*/ 25331 h 25460"/>
              <a:gd name="connsiteX4" fmla="*/ 6 w 21624"/>
              <a:gd name="connsiteY4" fmla="*/ 20661 h 25460"/>
              <a:gd name="connsiteX5" fmla="*/ 8 w 21624"/>
              <a:gd name="connsiteY5" fmla="*/ 19 h 25460"/>
              <a:gd name="connsiteX0" fmla="*/ 8 w 21624"/>
              <a:gd name="connsiteY0" fmla="*/ 19 h 25460"/>
              <a:gd name="connsiteX1" fmla="*/ 21610 w 21624"/>
              <a:gd name="connsiteY1" fmla="*/ 0 h 25460"/>
              <a:gd name="connsiteX2" fmla="*/ 21624 w 21624"/>
              <a:gd name="connsiteY2" fmla="*/ 15876 h 25460"/>
              <a:gd name="connsiteX3" fmla="*/ 8868 w 21624"/>
              <a:gd name="connsiteY3" fmla="*/ 25331 h 25460"/>
              <a:gd name="connsiteX4" fmla="*/ 6 w 21624"/>
              <a:gd name="connsiteY4" fmla="*/ 20661 h 25460"/>
              <a:gd name="connsiteX5" fmla="*/ 8 w 21624"/>
              <a:gd name="connsiteY5" fmla="*/ 19 h 25460"/>
              <a:gd name="connsiteX0" fmla="*/ 2 w 21618"/>
              <a:gd name="connsiteY0" fmla="*/ 19 h 25381"/>
              <a:gd name="connsiteX1" fmla="*/ 21604 w 21618"/>
              <a:gd name="connsiteY1" fmla="*/ 0 h 25381"/>
              <a:gd name="connsiteX2" fmla="*/ 21618 w 21618"/>
              <a:gd name="connsiteY2" fmla="*/ 15876 h 25381"/>
              <a:gd name="connsiteX3" fmla="*/ 8862 w 21618"/>
              <a:gd name="connsiteY3" fmla="*/ 25331 h 25381"/>
              <a:gd name="connsiteX4" fmla="*/ 16 w 21618"/>
              <a:gd name="connsiteY4" fmla="*/ 19875 h 25381"/>
              <a:gd name="connsiteX5" fmla="*/ 2 w 21618"/>
              <a:gd name="connsiteY5" fmla="*/ 19 h 25381"/>
              <a:gd name="connsiteX0" fmla="*/ 2 w 21618"/>
              <a:gd name="connsiteY0" fmla="*/ 19 h 25372"/>
              <a:gd name="connsiteX1" fmla="*/ 21604 w 21618"/>
              <a:gd name="connsiteY1" fmla="*/ 0 h 25372"/>
              <a:gd name="connsiteX2" fmla="*/ 21618 w 21618"/>
              <a:gd name="connsiteY2" fmla="*/ 15876 h 25372"/>
              <a:gd name="connsiteX3" fmla="*/ 8862 w 21618"/>
              <a:gd name="connsiteY3" fmla="*/ 25331 h 25372"/>
              <a:gd name="connsiteX4" fmla="*/ 16 w 21618"/>
              <a:gd name="connsiteY4" fmla="*/ 19875 h 25372"/>
              <a:gd name="connsiteX5" fmla="*/ 2 w 21618"/>
              <a:gd name="connsiteY5" fmla="*/ 19 h 25372"/>
              <a:gd name="connsiteX0" fmla="*/ 2 w 21618"/>
              <a:gd name="connsiteY0" fmla="*/ 19 h 25463"/>
              <a:gd name="connsiteX1" fmla="*/ 21604 w 21618"/>
              <a:gd name="connsiteY1" fmla="*/ 0 h 25463"/>
              <a:gd name="connsiteX2" fmla="*/ 21618 w 21618"/>
              <a:gd name="connsiteY2" fmla="*/ 15876 h 25463"/>
              <a:gd name="connsiteX3" fmla="*/ 8862 w 21618"/>
              <a:gd name="connsiteY3" fmla="*/ 25331 h 25463"/>
              <a:gd name="connsiteX4" fmla="*/ 16 w 21618"/>
              <a:gd name="connsiteY4" fmla="*/ 21676 h 25463"/>
              <a:gd name="connsiteX5" fmla="*/ 2 w 21618"/>
              <a:gd name="connsiteY5" fmla="*/ 19 h 25463"/>
              <a:gd name="connsiteX0" fmla="*/ 2 w 21618"/>
              <a:gd name="connsiteY0" fmla="*/ 19 h 24807"/>
              <a:gd name="connsiteX1" fmla="*/ 21604 w 21618"/>
              <a:gd name="connsiteY1" fmla="*/ 0 h 24807"/>
              <a:gd name="connsiteX2" fmla="*/ 21618 w 21618"/>
              <a:gd name="connsiteY2" fmla="*/ 15876 h 24807"/>
              <a:gd name="connsiteX3" fmla="*/ 11605 w 21618"/>
              <a:gd name="connsiteY3" fmla="*/ 24807 h 24807"/>
              <a:gd name="connsiteX4" fmla="*/ 16 w 21618"/>
              <a:gd name="connsiteY4" fmla="*/ 21676 h 24807"/>
              <a:gd name="connsiteX5" fmla="*/ 2 w 21618"/>
              <a:gd name="connsiteY5" fmla="*/ 19 h 24807"/>
              <a:gd name="connsiteX0" fmla="*/ 2 w 21618"/>
              <a:gd name="connsiteY0" fmla="*/ 19 h 25368"/>
              <a:gd name="connsiteX1" fmla="*/ 21604 w 21618"/>
              <a:gd name="connsiteY1" fmla="*/ 0 h 25368"/>
              <a:gd name="connsiteX2" fmla="*/ 21618 w 21618"/>
              <a:gd name="connsiteY2" fmla="*/ 15876 h 25368"/>
              <a:gd name="connsiteX3" fmla="*/ 11605 w 21618"/>
              <a:gd name="connsiteY3" fmla="*/ 24807 h 25368"/>
              <a:gd name="connsiteX4" fmla="*/ 16 w 21618"/>
              <a:gd name="connsiteY4" fmla="*/ 21676 h 25368"/>
              <a:gd name="connsiteX5" fmla="*/ 2 w 21618"/>
              <a:gd name="connsiteY5" fmla="*/ 19 h 25368"/>
              <a:gd name="connsiteX0" fmla="*/ 2 w 21618"/>
              <a:gd name="connsiteY0" fmla="*/ 19 h 25412"/>
              <a:gd name="connsiteX1" fmla="*/ 21604 w 21618"/>
              <a:gd name="connsiteY1" fmla="*/ 0 h 25412"/>
              <a:gd name="connsiteX2" fmla="*/ 21618 w 21618"/>
              <a:gd name="connsiteY2" fmla="*/ 15876 h 25412"/>
              <a:gd name="connsiteX3" fmla="*/ 11605 w 21618"/>
              <a:gd name="connsiteY3" fmla="*/ 24807 h 25412"/>
              <a:gd name="connsiteX4" fmla="*/ 16 w 21618"/>
              <a:gd name="connsiteY4" fmla="*/ 21676 h 25412"/>
              <a:gd name="connsiteX5" fmla="*/ 2 w 21618"/>
              <a:gd name="connsiteY5" fmla="*/ 19 h 25412"/>
              <a:gd name="connsiteX0" fmla="*/ 2 w 21618"/>
              <a:gd name="connsiteY0" fmla="*/ 19 h 25438"/>
              <a:gd name="connsiteX1" fmla="*/ 21604 w 21618"/>
              <a:gd name="connsiteY1" fmla="*/ 0 h 25438"/>
              <a:gd name="connsiteX2" fmla="*/ 21618 w 21618"/>
              <a:gd name="connsiteY2" fmla="*/ 15876 h 25438"/>
              <a:gd name="connsiteX3" fmla="*/ 11605 w 21618"/>
              <a:gd name="connsiteY3" fmla="*/ 24807 h 25438"/>
              <a:gd name="connsiteX4" fmla="*/ 16 w 21618"/>
              <a:gd name="connsiteY4" fmla="*/ 21676 h 25438"/>
              <a:gd name="connsiteX5" fmla="*/ 2 w 21618"/>
              <a:gd name="connsiteY5" fmla="*/ 19 h 25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18" h="25438">
                <a:moveTo>
                  <a:pt x="2" y="19"/>
                </a:moveTo>
                <a:lnTo>
                  <a:pt x="21604" y="0"/>
                </a:lnTo>
                <a:cubicBezTo>
                  <a:pt x="21609" y="5292"/>
                  <a:pt x="21613" y="10584"/>
                  <a:pt x="21618" y="15876"/>
                </a:cubicBezTo>
                <a:cubicBezTo>
                  <a:pt x="21569" y="15829"/>
                  <a:pt x="18653" y="22695"/>
                  <a:pt x="11605" y="24807"/>
                </a:cubicBezTo>
                <a:cubicBezTo>
                  <a:pt x="4557" y="26919"/>
                  <a:pt x="1329" y="23178"/>
                  <a:pt x="16" y="21676"/>
                </a:cubicBezTo>
                <a:cubicBezTo>
                  <a:pt x="23" y="14460"/>
                  <a:pt x="-5" y="7235"/>
                  <a:pt x="2" y="19"/>
                </a:cubicBezTo>
                <a:close/>
              </a:path>
            </a:pathLst>
          </a:custGeom>
          <a:noFill/>
        </p:spPr>
        <p:txBody>
          <a:bodyPr/>
          <a:lstStyle/>
          <a:p>
            <a:endParaRPr lang="en-US"/>
          </a:p>
        </p:txBody>
      </p:sp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731D1919-A60E-124E-A315-8E3A6CC883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5857" y="136525"/>
            <a:ext cx="7493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83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+subtitel+tekst/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634F59-E620-42A7-B0A1-2EAEA5AEF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324" y="365126"/>
            <a:ext cx="9826626" cy="567029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69CA5C7-7EE1-4512-88E3-E8CA3232E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9939" y="1827845"/>
            <a:ext cx="9826012" cy="4338005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6" name="Afbeelding 5" descr="Afbeelding met brug&#10;&#10;Automatisch gegenereerde beschrijving">
            <a:extLst>
              <a:ext uri="{FF2B5EF4-FFF2-40B4-BE49-F238E27FC236}">
                <a16:creationId xmlns:a16="http://schemas.microsoft.com/office/drawing/2014/main" id="{4955BA56-03AF-402B-B2E5-6A47E1F6FD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52800" y="126000"/>
            <a:ext cx="902286" cy="896190"/>
          </a:xfrm>
          <a:prstGeom prst="rect">
            <a:avLst/>
          </a:prstGeom>
        </p:spPr>
      </p:pic>
      <p:pic>
        <p:nvPicPr>
          <p:cNvPr id="8" name="Afbeelding 7" descr="Afbeelding met bloem&#10;&#10;Automatisch gegenereerde beschrijving">
            <a:extLst>
              <a:ext uri="{FF2B5EF4-FFF2-40B4-BE49-F238E27FC236}">
                <a16:creationId xmlns:a16="http://schemas.microsoft.com/office/drawing/2014/main" id="{F8FAA458-E938-4B77-AB8D-F46546C69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107836"/>
            <a:ext cx="1796249" cy="750163"/>
          </a:xfrm>
          <a:prstGeom prst="rect">
            <a:avLst/>
          </a:prstGeom>
        </p:spPr>
      </p:pic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F3FB57E0-B509-4072-A275-32B5ED761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8396" y="1180788"/>
            <a:ext cx="9827554" cy="416894"/>
          </a:xfrm>
        </p:spPr>
        <p:txBody>
          <a:bodyPr/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944564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971E1-92C2-4C4B-801E-38B79C0231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4D92FA-FCFC-7E48-B57D-8FC5406E87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B0B130-1B23-384A-9E15-7AFDD4D06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4665-5A3C-6B4C-90AB-FF75380137B4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C564C-6533-3A4B-96CE-458452225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16458-7033-D748-9F63-8C1AB90B3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200D-F291-5646-9004-E207C99FAE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61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CD31B-583A-9042-8B68-B53B7D5D4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F4B0D-15DD-C044-8A33-BF66157AC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301B7-79B6-6A4E-8FEB-9F3656DF2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4665-5A3C-6B4C-90AB-FF75380137B4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D8C37-CBB7-5C48-81DA-9870CFA9C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4CD367-AC59-A84E-A324-B77945F9F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200D-F291-5646-9004-E207C99FAE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05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16C9D48-0152-FB40-BB4D-3AC5595AEF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2303"/>
            <a:ext cx="4335261" cy="253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3528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A4907-6A7F-994D-BAD0-21D366705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6FF1ED-E4A7-744D-B469-930269ABB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E86B6-0CBF-F44B-B676-DB533AD56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4665-5A3C-6B4C-90AB-FF75380137B4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C582A-5623-2545-A867-BB9C74666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66098-1924-314D-BFBA-8D44CDEA5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200D-F291-5646-9004-E207C99FAE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2973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3C929-7BDE-524E-BAC9-5E3D4614A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01EB1-8EFC-F348-9F10-81366F328F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F147A1-1E08-194D-876F-02EBA39295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E56AF6-5CD3-B840-87EE-2FAB15DF2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4665-5A3C-6B4C-90AB-FF75380137B4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85B868-61A3-AF40-9383-CB41F717B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B70AEF-02B5-2E4C-ADEE-334FCDDEA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200D-F291-5646-9004-E207C99FAE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7048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BB697-D3DB-A44A-A4BC-2335296CD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678E80-0BD6-1542-8AC4-8757DE9DE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E3F02E-7369-4A4C-8396-8E8966F9E3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D6BB1E-00C8-D74A-865C-F2C21A489C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76FA01-03AF-4141-BEB7-D484BD06C4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81B320-0F99-BE41-96BC-240A4CE2C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4665-5A3C-6B4C-90AB-FF75380137B4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41A129-EAF7-9444-8253-7CBAC341B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94C66C-60AB-7447-B4FD-E5BBD4C01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200D-F291-5646-9004-E207C99FAE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5191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8F128-0E77-B341-A235-A04B7BC0D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9BB069-8EBC-6646-96A6-4812E3887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4665-5A3C-6B4C-90AB-FF75380137B4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34BB4C-4E0E-3D48-830D-D498F471F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EF14C6-7779-8D45-9DE0-D3CCBB823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200D-F291-5646-9004-E207C99FAE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801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06242A-00AE-9F4B-A0A2-14787182A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4665-5A3C-6B4C-90AB-FF75380137B4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D63B69-2B66-B749-B992-AADF4F10E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F5602-C2DA-2A41-B7ED-7878CE27C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200D-F291-5646-9004-E207C99FAE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904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A00CF-6187-7044-AFE2-1E680E5DE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F86A2-2A70-9E48-AB4E-42ACEFA02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71EE8C-88D9-7F40-A267-668E02752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473C1D-54DC-9644-9F46-C0CE5E843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4665-5A3C-6B4C-90AB-FF75380137B4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6DCC7-B668-184D-8426-D7985B1C3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05D584-0542-6C49-BAED-59CBD0666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200D-F291-5646-9004-E207C99FAE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622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95045-5EF0-DF40-B95E-D45171BF7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2001F6-245F-4C47-BEC8-D61A50F377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D29DA7-9717-A04D-8EDA-0CDBC2D6C4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61444B-353C-FB4B-A344-CBA3AEA94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4665-5A3C-6B4C-90AB-FF75380137B4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3573B7-46BC-724F-9A33-37772B3C9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D18045-9593-9C42-9968-F5AC10B42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200D-F291-5646-9004-E207C99FAE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4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E2BC6-A66E-5647-A51C-283F9EA79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AA1AF8-D22F-314D-921D-A587E1BF6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5973C-850F-6143-A8E6-8AC03DD0E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4665-5A3C-6B4C-90AB-FF75380137B4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24866-EB01-EE40-B7A7-183B432A3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77423-A314-324A-91A0-17A4C8680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200D-F291-5646-9004-E207C99FAE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0479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8A6C91-E838-A847-BD38-04B72F5BDB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922DF3-E0FE-BA42-A65A-11FAE8899B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3AED4A-E8DB-834C-BA0D-CD47E4151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4665-5A3C-6B4C-90AB-FF75380137B4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D13FB0-5A8A-904C-9782-844338F45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EB0674-6CC8-954C-87DF-399951DB8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200D-F291-5646-9004-E207C99FAE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3743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971E1-92C2-4C4B-801E-38B79C0231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4D92FA-FCFC-7E48-B57D-8FC5406E87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B0B130-1B23-384A-9E15-7AFDD4D06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4665-5A3C-6B4C-90AB-FF75380137B4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C564C-6533-3A4B-96CE-458452225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16458-7033-D748-9F63-8C1AB90B3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200D-F291-5646-9004-E207C99FAE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045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5C032166-701F-AB44-92D4-C64C330D764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-2819" y="-15680"/>
            <a:ext cx="10055894" cy="5605795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26 w 21626"/>
              <a:gd name="connsiteY0" fmla="*/ 0 h 29962"/>
              <a:gd name="connsiteX1" fmla="*/ 21626 w 21626"/>
              <a:gd name="connsiteY1" fmla="*/ 0 h 29962"/>
              <a:gd name="connsiteX2" fmla="*/ 21626 w 21626"/>
              <a:gd name="connsiteY2" fmla="*/ 17322 h 29962"/>
              <a:gd name="connsiteX3" fmla="*/ 0 w 21626"/>
              <a:gd name="connsiteY3" fmla="*/ 29387 h 29962"/>
              <a:gd name="connsiteX4" fmla="*/ 26 w 21626"/>
              <a:gd name="connsiteY4" fmla="*/ 0 h 29962"/>
              <a:gd name="connsiteX0" fmla="*/ 39 w 21639"/>
              <a:gd name="connsiteY0" fmla="*/ 0 h 30031"/>
              <a:gd name="connsiteX1" fmla="*/ 21639 w 21639"/>
              <a:gd name="connsiteY1" fmla="*/ 0 h 30031"/>
              <a:gd name="connsiteX2" fmla="*/ 21639 w 21639"/>
              <a:gd name="connsiteY2" fmla="*/ 17322 h 30031"/>
              <a:gd name="connsiteX3" fmla="*/ 0 w 21639"/>
              <a:gd name="connsiteY3" fmla="*/ 29459 h 30031"/>
              <a:gd name="connsiteX4" fmla="*/ 39 w 21639"/>
              <a:gd name="connsiteY4" fmla="*/ 0 h 30031"/>
              <a:gd name="connsiteX0" fmla="*/ 39 w 21639"/>
              <a:gd name="connsiteY0" fmla="*/ 0 h 30201"/>
              <a:gd name="connsiteX1" fmla="*/ 21639 w 21639"/>
              <a:gd name="connsiteY1" fmla="*/ 0 h 30201"/>
              <a:gd name="connsiteX2" fmla="*/ 21626 w 21639"/>
              <a:gd name="connsiteY2" fmla="*/ 21534 h 30201"/>
              <a:gd name="connsiteX3" fmla="*/ 0 w 21639"/>
              <a:gd name="connsiteY3" fmla="*/ 29459 h 30201"/>
              <a:gd name="connsiteX4" fmla="*/ 39 w 21639"/>
              <a:gd name="connsiteY4" fmla="*/ 0 h 30201"/>
              <a:gd name="connsiteX0" fmla="*/ 39 w 21639"/>
              <a:gd name="connsiteY0" fmla="*/ 0 h 31581"/>
              <a:gd name="connsiteX1" fmla="*/ 21639 w 21639"/>
              <a:gd name="connsiteY1" fmla="*/ 0 h 31581"/>
              <a:gd name="connsiteX2" fmla="*/ 21626 w 21639"/>
              <a:gd name="connsiteY2" fmla="*/ 21534 h 31581"/>
              <a:gd name="connsiteX3" fmla="*/ 0 w 21639"/>
              <a:gd name="connsiteY3" fmla="*/ 29459 h 31581"/>
              <a:gd name="connsiteX4" fmla="*/ 39 w 21639"/>
              <a:gd name="connsiteY4" fmla="*/ 0 h 31581"/>
              <a:gd name="connsiteX0" fmla="*/ 39 w 21639"/>
              <a:gd name="connsiteY0" fmla="*/ 0 h 32002"/>
              <a:gd name="connsiteX1" fmla="*/ 21639 w 21639"/>
              <a:gd name="connsiteY1" fmla="*/ 0 h 32002"/>
              <a:gd name="connsiteX2" fmla="*/ 21626 w 21639"/>
              <a:gd name="connsiteY2" fmla="*/ 21534 h 32002"/>
              <a:gd name="connsiteX3" fmla="*/ 16268 w 21639"/>
              <a:gd name="connsiteY3" fmla="*/ 29590 h 32002"/>
              <a:gd name="connsiteX4" fmla="*/ 0 w 21639"/>
              <a:gd name="connsiteY4" fmla="*/ 29459 h 32002"/>
              <a:gd name="connsiteX5" fmla="*/ 39 w 21639"/>
              <a:gd name="connsiteY5" fmla="*/ 0 h 32002"/>
              <a:gd name="connsiteX0" fmla="*/ 39 w 21639"/>
              <a:gd name="connsiteY0" fmla="*/ 0 h 34317"/>
              <a:gd name="connsiteX1" fmla="*/ 21639 w 21639"/>
              <a:gd name="connsiteY1" fmla="*/ 0 h 34317"/>
              <a:gd name="connsiteX2" fmla="*/ 21626 w 21639"/>
              <a:gd name="connsiteY2" fmla="*/ 21534 h 34317"/>
              <a:gd name="connsiteX3" fmla="*/ 11685 w 21639"/>
              <a:gd name="connsiteY3" fmla="*/ 33730 h 34317"/>
              <a:gd name="connsiteX4" fmla="*/ 0 w 21639"/>
              <a:gd name="connsiteY4" fmla="*/ 29459 h 34317"/>
              <a:gd name="connsiteX5" fmla="*/ 39 w 21639"/>
              <a:gd name="connsiteY5" fmla="*/ 0 h 34317"/>
              <a:gd name="connsiteX0" fmla="*/ 39 w 21639"/>
              <a:gd name="connsiteY0" fmla="*/ 0 h 34317"/>
              <a:gd name="connsiteX1" fmla="*/ 21639 w 21639"/>
              <a:gd name="connsiteY1" fmla="*/ 0 h 34317"/>
              <a:gd name="connsiteX2" fmla="*/ 21626 w 21639"/>
              <a:gd name="connsiteY2" fmla="*/ 21534 h 34317"/>
              <a:gd name="connsiteX3" fmla="*/ 11685 w 21639"/>
              <a:gd name="connsiteY3" fmla="*/ 33730 h 34317"/>
              <a:gd name="connsiteX4" fmla="*/ 0 w 21639"/>
              <a:gd name="connsiteY4" fmla="*/ 29459 h 34317"/>
              <a:gd name="connsiteX5" fmla="*/ 39 w 21639"/>
              <a:gd name="connsiteY5" fmla="*/ 0 h 34317"/>
              <a:gd name="connsiteX0" fmla="*/ 39 w 21639"/>
              <a:gd name="connsiteY0" fmla="*/ 0 h 34317"/>
              <a:gd name="connsiteX1" fmla="*/ 21639 w 21639"/>
              <a:gd name="connsiteY1" fmla="*/ 0 h 34317"/>
              <a:gd name="connsiteX2" fmla="*/ 21626 w 21639"/>
              <a:gd name="connsiteY2" fmla="*/ 21534 h 34317"/>
              <a:gd name="connsiteX3" fmla="*/ 11685 w 21639"/>
              <a:gd name="connsiteY3" fmla="*/ 33730 h 34317"/>
              <a:gd name="connsiteX4" fmla="*/ 0 w 21639"/>
              <a:gd name="connsiteY4" fmla="*/ 29459 h 34317"/>
              <a:gd name="connsiteX5" fmla="*/ 39 w 21639"/>
              <a:gd name="connsiteY5" fmla="*/ 0 h 34317"/>
              <a:gd name="connsiteX0" fmla="*/ 39 w 21639"/>
              <a:gd name="connsiteY0" fmla="*/ 0 h 34317"/>
              <a:gd name="connsiteX1" fmla="*/ 21639 w 21639"/>
              <a:gd name="connsiteY1" fmla="*/ 0 h 34317"/>
              <a:gd name="connsiteX2" fmla="*/ 21626 w 21639"/>
              <a:gd name="connsiteY2" fmla="*/ 21534 h 34317"/>
              <a:gd name="connsiteX3" fmla="*/ 11685 w 21639"/>
              <a:gd name="connsiteY3" fmla="*/ 33730 h 34317"/>
              <a:gd name="connsiteX4" fmla="*/ 0 w 21639"/>
              <a:gd name="connsiteY4" fmla="*/ 29459 h 34317"/>
              <a:gd name="connsiteX5" fmla="*/ 39 w 21639"/>
              <a:gd name="connsiteY5" fmla="*/ 0 h 34317"/>
              <a:gd name="connsiteX0" fmla="*/ 39 w 21639"/>
              <a:gd name="connsiteY0" fmla="*/ 0 h 34317"/>
              <a:gd name="connsiteX1" fmla="*/ 21639 w 21639"/>
              <a:gd name="connsiteY1" fmla="*/ 0 h 34317"/>
              <a:gd name="connsiteX2" fmla="*/ 21626 w 21639"/>
              <a:gd name="connsiteY2" fmla="*/ 21534 h 34317"/>
              <a:gd name="connsiteX3" fmla="*/ 11685 w 21639"/>
              <a:gd name="connsiteY3" fmla="*/ 33730 h 34317"/>
              <a:gd name="connsiteX4" fmla="*/ 0 w 21639"/>
              <a:gd name="connsiteY4" fmla="*/ 29459 h 34317"/>
              <a:gd name="connsiteX5" fmla="*/ 39 w 21639"/>
              <a:gd name="connsiteY5" fmla="*/ 0 h 34317"/>
              <a:gd name="connsiteX0" fmla="*/ 39 w 21639"/>
              <a:gd name="connsiteY0" fmla="*/ 0 h 34317"/>
              <a:gd name="connsiteX1" fmla="*/ 21639 w 21639"/>
              <a:gd name="connsiteY1" fmla="*/ 0 h 34317"/>
              <a:gd name="connsiteX2" fmla="*/ 21626 w 21639"/>
              <a:gd name="connsiteY2" fmla="*/ 21534 h 34317"/>
              <a:gd name="connsiteX3" fmla="*/ 11685 w 21639"/>
              <a:gd name="connsiteY3" fmla="*/ 33730 h 34317"/>
              <a:gd name="connsiteX4" fmla="*/ 0 w 21639"/>
              <a:gd name="connsiteY4" fmla="*/ 29459 h 34317"/>
              <a:gd name="connsiteX5" fmla="*/ 39 w 21639"/>
              <a:gd name="connsiteY5" fmla="*/ 0 h 34317"/>
              <a:gd name="connsiteX0" fmla="*/ 39 w 21639"/>
              <a:gd name="connsiteY0" fmla="*/ 0 h 34457"/>
              <a:gd name="connsiteX1" fmla="*/ 21639 w 21639"/>
              <a:gd name="connsiteY1" fmla="*/ 0 h 34457"/>
              <a:gd name="connsiteX2" fmla="*/ 21626 w 21639"/>
              <a:gd name="connsiteY2" fmla="*/ 21534 h 34457"/>
              <a:gd name="connsiteX3" fmla="*/ 11685 w 21639"/>
              <a:gd name="connsiteY3" fmla="*/ 33730 h 34457"/>
              <a:gd name="connsiteX4" fmla="*/ 0 w 21639"/>
              <a:gd name="connsiteY4" fmla="*/ 29459 h 34457"/>
              <a:gd name="connsiteX5" fmla="*/ 39 w 21639"/>
              <a:gd name="connsiteY5" fmla="*/ 0 h 34457"/>
              <a:gd name="connsiteX0" fmla="*/ 39 w 21639"/>
              <a:gd name="connsiteY0" fmla="*/ 0 h 35176"/>
              <a:gd name="connsiteX1" fmla="*/ 21639 w 21639"/>
              <a:gd name="connsiteY1" fmla="*/ 0 h 35176"/>
              <a:gd name="connsiteX2" fmla="*/ 21626 w 21639"/>
              <a:gd name="connsiteY2" fmla="*/ 21534 h 35176"/>
              <a:gd name="connsiteX3" fmla="*/ 11685 w 21639"/>
              <a:gd name="connsiteY3" fmla="*/ 33730 h 35176"/>
              <a:gd name="connsiteX4" fmla="*/ 7376 w 21639"/>
              <a:gd name="connsiteY4" fmla="*/ 34471 h 35176"/>
              <a:gd name="connsiteX5" fmla="*/ 0 w 21639"/>
              <a:gd name="connsiteY5" fmla="*/ 29459 h 35176"/>
              <a:gd name="connsiteX6" fmla="*/ 39 w 21639"/>
              <a:gd name="connsiteY6" fmla="*/ 0 h 35176"/>
              <a:gd name="connsiteX0" fmla="*/ 39 w 21639"/>
              <a:gd name="connsiteY0" fmla="*/ 0 h 34936"/>
              <a:gd name="connsiteX1" fmla="*/ 21639 w 21639"/>
              <a:gd name="connsiteY1" fmla="*/ 0 h 34936"/>
              <a:gd name="connsiteX2" fmla="*/ 21626 w 21639"/>
              <a:gd name="connsiteY2" fmla="*/ 21534 h 34936"/>
              <a:gd name="connsiteX3" fmla="*/ 11685 w 21639"/>
              <a:gd name="connsiteY3" fmla="*/ 33730 h 34936"/>
              <a:gd name="connsiteX4" fmla="*/ 7376 w 21639"/>
              <a:gd name="connsiteY4" fmla="*/ 34471 h 34936"/>
              <a:gd name="connsiteX5" fmla="*/ 0 w 21639"/>
              <a:gd name="connsiteY5" fmla="*/ 29459 h 34936"/>
              <a:gd name="connsiteX6" fmla="*/ 39 w 21639"/>
              <a:gd name="connsiteY6" fmla="*/ 0 h 34936"/>
              <a:gd name="connsiteX0" fmla="*/ 39 w 21639"/>
              <a:gd name="connsiteY0" fmla="*/ 0 h 34639"/>
              <a:gd name="connsiteX1" fmla="*/ 21639 w 21639"/>
              <a:gd name="connsiteY1" fmla="*/ 0 h 34639"/>
              <a:gd name="connsiteX2" fmla="*/ 21626 w 21639"/>
              <a:gd name="connsiteY2" fmla="*/ 21534 h 34639"/>
              <a:gd name="connsiteX3" fmla="*/ 11685 w 21639"/>
              <a:gd name="connsiteY3" fmla="*/ 33730 h 34639"/>
              <a:gd name="connsiteX4" fmla="*/ 7434 w 21639"/>
              <a:gd name="connsiteY4" fmla="*/ 33507 h 34639"/>
              <a:gd name="connsiteX5" fmla="*/ 0 w 21639"/>
              <a:gd name="connsiteY5" fmla="*/ 29459 h 34639"/>
              <a:gd name="connsiteX6" fmla="*/ 39 w 21639"/>
              <a:gd name="connsiteY6" fmla="*/ 0 h 34639"/>
              <a:gd name="connsiteX0" fmla="*/ 39 w 21639"/>
              <a:gd name="connsiteY0" fmla="*/ 0 h 34639"/>
              <a:gd name="connsiteX1" fmla="*/ 21639 w 21639"/>
              <a:gd name="connsiteY1" fmla="*/ 0 h 34639"/>
              <a:gd name="connsiteX2" fmla="*/ 21626 w 21639"/>
              <a:gd name="connsiteY2" fmla="*/ 21534 h 34639"/>
              <a:gd name="connsiteX3" fmla="*/ 11685 w 21639"/>
              <a:gd name="connsiteY3" fmla="*/ 33730 h 34639"/>
              <a:gd name="connsiteX4" fmla="*/ 7434 w 21639"/>
              <a:gd name="connsiteY4" fmla="*/ 33507 h 34639"/>
              <a:gd name="connsiteX5" fmla="*/ 0 w 21639"/>
              <a:gd name="connsiteY5" fmla="*/ 29459 h 34639"/>
              <a:gd name="connsiteX6" fmla="*/ 39 w 21639"/>
              <a:gd name="connsiteY6" fmla="*/ 0 h 34639"/>
              <a:gd name="connsiteX0" fmla="*/ 39 w 21639"/>
              <a:gd name="connsiteY0" fmla="*/ 0 h 34639"/>
              <a:gd name="connsiteX1" fmla="*/ 21639 w 21639"/>
              <a:gd name="connsiteY1" fmla="*/ 0 h 34639"/>
              <a:gd name="connsiteX2" fmla="*/ 21626 w 21639"/>
              <a:gd name="connsiteY2" fmla="*/ 21534 h 34639"/>
              <a:gd name="connsiteX3" fmla="*/ 11685 w 21639"/>
              <a:gd name="connsiteY3" fmla="*/ 33730 h 34639"/>
              <a:gd name="connsiteX4" fmla="*/ 7434 w 21639"/>
              <a:gd name="connsiteY4" fmla="*/ 33507 h 34639"/>
              <a:gd name="connsiteX5" fmla="*/ 0 w 21639"/>
              <a:gd name="connsiteY5" fmla="*/ 29459 h 34639"/>
              <a:gd name="connsiteX6" fmla="*/ 39 w 21639"/>
              <a:gd name="connsiteY6" fmla="*/ 0 h 34639"/>
              <a:gd name="connsiteX0" fmla="*/ 39 w 21639"/>
              <a:gd name="connsiteY0" fmla="*/ 0 h 34639"/>
              <a:gd name="connsiteX1" fmla="*/ 21639 w 21639"/>
              <a:gd name="connsiteY1" fmla="*/ 0 h 34639"/>
              <a:gd name="connsiteX2" fmla="*/ 21626 w 21639"/>
              <a:gd name="connsiteY2" fmla="*/ 21534 h 34639"/>
              <a:gd name="connsiteX3" fmla="*/ 11685 w 21639"/>
              <a:gd name="connsiteY3" fmla="*/ 33730 h 34639"/>
              <a:gd name="connsiteX4" fmla="*/ 7434 w 21639"/>
              <a:gd name="connsiteY4" fmla="*/ 33507 h 34639"/>
              <a:gd name="connsiteX5" fmla="*/ 0 w 21639"/>
              <a:gd name="connsiteY5" fmla="*/ 29459 h 34639"/>
              <a:gd name="connsiteX6" fmla="*/ 39 w 21639"/>
              <a:gd name="connsiteY6" fmla="*/ 0 h 34639"/>
              <a:gd name="connsiteX0" fmla="*/ 39 w 21639"/>
              <a:gd name="connsiteY0" fmla="*/ 0 h 34699"/>
              <a:gd name="connsiteX1" fmla="*/ 21639 w 21639"/>
              <a:gd name="connsiteY1" fmla="*/ 0 h 34699"/>
              <a:gd name="connsiteX2" fmla="*/ 21626 w 21639"/>
              <a:gd name="connsiteY2" fmla="*/ 21534 h 34699"/>
              <a:gd name="connsiteX3" fmla="*/ 11685 w 21639"/>
              <a:gd name="connsiteY3" fmla="*/ 33730 h 34699"/>
              <a:gd name="connsiteX4" fmla="*/ 7420 w 21639"/>
              <a:gd name="connsiteY4" fmla="*/ 33748 h 34699"/>
              <a:gd name="connsiteX5" fmla="*/ 0 w 21639"/>
              <a:gd name="connsiteY5" fmla="*/ 29459 h 34699"/>
              <a:gd name="connsiteX6" fmla="*/ 39 w 21639"/>
              <a:gd name="connsiteY6" fmla="*/ 0 h 34699"/>
              <a:gd name="connsiteX0" fmla="*/ 39 w 21639"/>
              <a:gd name="connsiteY0" fmla="*/ 0 h 34699"/>
              <a:gd name="connsiteX1" fmla="*/ 21639 w 21639"/>
              <a:gd name="connsiteY1" fmla="*/ 0 h 34699"/>
              <a:gd name="connsiteX2" fmla="*/ 21626 w 21639"/>
              <a:gd name="connsiteY2" fmla="*/ 21534 h 34699"/>
              <a:gd name="connsiteX3" fmla="*/ 11685 w 21639"/>
              <a:gd name="connsiteY3" fmla="*/ 33730 h 34699"/>
              <a:gd name="connsiteX4" fmla="*/ 7420 w 21639"/>
              <a:gd name="connsiteY4" fmla="*/ 33748 h 34699"/>
              <a:gd name="connsiteX5" fmla="*/ 0 w 21639"/>
              <a:gd name="connsiteY5" fmla="*/ 29459 h 34699"/>
              <a:gd name="connsiteX6" fmla="*/ 39 w 21639"/>
              <a:gd name="connsiteY6" fmla="*/ 0 h 34699"/>
              <a:gd name="connsiteX0" fmla="*/ 39 w 21639"/>
              <a:gd name="connsiteY0" fmla="*/ 0 h 34699"/>
              <a:gd name="connsiteX1" fmla="*/ 21639 w 21639"/>
              <a:gd name="connsiteY1" fmla="*/ 0 h 34699"/>
              <a:gd name="connsiteX2" fmla="*/ 21626 w 21639"/>
              <a:gd name="connsiteY2" fmla="*/ 21534 h 34699"/>
              <a:gd name="connsiteX3" fmla="*/ 11685 w 21639"/>
              <a:gd name="connsiteY3" fmla="*/ 33730 h 34699"/>
              <a:gd name="connsiteX4" fmla="*/ 7420 w 21639"/>
              <a:gd name="connsiteY4" fmla="*/ 33748 h 34699"/>
              <a:gd name="connsiteX5" fmla="*/ 0 w 21639"/>
              <a:gd name="connsiteY5" fmla="*/ 29459 h 34699"/>
              <a:gd name="connsiteX6" fmla="*/ 39 w 21639"/>
              <a:gd name="connsiteY6" fmla="*/ 0 h 34699"/>
              <a:gd name="connsiteX0" fmla="*/ 39 w 21639"/>
              <a:gd name="connsiteY0" fmla="*/ 0 h 34699"/>
              <a:gd name="connsiteX1" fmla="*/ 21639 w 21639"/>
              <a:gd name="connsiteY1" fmla="*/ 0 h 34699"/>
              <a:gd name="connsiteX2" fmla="*/ 21626 w 21639"/>
              <a:gd name="connsiteY2" fmla="*/ 21534 h 34699"/>
              <a:gd name="connsiteX3" fmla="*/ 11685 w 21639"/>
              <a:gd name="connsiteY3" fmla="*/ 33730 h 34699"/>
              <a:gd name="connsiteX4" fmla="*/ 7420 w 21639"/>
              <a:gd name="connsiteY4" fmla="*/ 33748 h 34699"/>
              <a:gd name="connsiteX5" fmla="*/ 0 w 21639"/>
              <a:gd name="connsiteY5" fmla="*/ 29459 h 34699"/>
              <a:gd name="connsiteX6" fmla="*/ 39 w 21639"/>
              <a:gd name="connsiteY6" fmla="*/ 0 h 34699"/>
              <a:gd name="connsiteX0" fmla="*/ 39 w 21639"/>
              <a:gd name="connsiteY0" fmla="*/ 0 h 34708"/>
              <a:gd name="connsiteX1" fmla="*/ 21639 w 21639"/>
              <a:gd name="connsiteY1" fmla="*/ 0 h 34708"/>
              <a:gd name="connsiteX2" fmla="*/ 21626 w 21639"/>
              <a:gd name="connsiteY2" fmla="*/ 21534 h 34708"/>
              <a:gd name="connsiteX3" fmla="*/ 11685 w 21639"/>
              <a:gd name="connsiteY3" fmla="*/ 33730 h 34708"/>
              <a:gd name="connsiteX4" fmla="*/ 7420 w 21639"/>
              <a:gd name="connsiteY4" fmla="*/ 33748 h 34708"/>
              <a:gd name="connsiteX5" fmla="*/ 0 w 21639"/>
              <a:gd name="connsiteY5" fmla="*/ 29459 h 34708"/>
              <a:gd name="connsiteX6" fmla="*/ 39 w 21639"/>
              <a:gd name="connsiteY6" fmla="*/ 0 h 34708"/>
              <a:gd name="connsiteX0" fmla="*/ 39 w 21639"/>
              <a:gd name="connsiteY0" fmla="*/ 0 h 34534"/>
              <a:gd name="connsiteX1" fmla="*/ 21639 w 21639"/>
              <a:gd name="connsiteY1" fmla="*/ 0 h 34534"/>
              <a:gd name="connsiteX2" fmla="*/ 21626 w 21639"/>
              <a:gd name="connsiteY2" fmla="*/ 21534 h 34534"/>
              <a:gd name="connsiteX3" fmla="*/ 11685 w 21639"/>
              <a:gd name="connsiteY3" fmla="*/ 33730 h 34534"/>
              <a:gd name="connsiteX4" fmla="*/ 7420 w 21639"/>
              <a:gd name="connsiteY4" fmla="*/ 33748 h 34534"/>
              <a:gd name="connsiteX5" fmla="*/ 0 w 21639"/>
              <a:gd name="connsiteY5" fmla="*/ 29459 h 34534"/>
              <a:gd name="connsiteX6" fmla="*/ 39 w 21639"/>
              <a:gd name="connsiteY6" fmla="*/ 0 h 34534"/>
              <a:gd name="connsiteX0" fmla="*/ 39 w 21639"/>
              <a:gd name="connsiteY0" fmla="*/ 0 h 34723"/>
              <a:gd name="connsiteX1" fmla="*/ 21639 w 21639"/>
              <a:gd name="connsiteY1" fmla="*/ 0 h 34723"/>
              <a:gd name="connsiteX2" fmla="*/ 21626 w 21639"/>
              <a:gd name="connsiteY2" fmla="*/ 21534 h 34723"/>
              <a:gd name="connsiteX3" fmla="*/ 11685 w 21639"/>
              <a:gd name="connsiteY3" fmla="*/ 33730 h 34723"/>
              <a:gd name="connsiteX4" fmla="*/ 7420 w 21639"/>
              <a:gd name="connsiteY4" fmla="*/ 34552 h 34723"/>
              <a:gd name="connsiteX5" fmla="*/ 0 w 21639"/>
              <a:gd name="connsiteY5" fmla="*/ 29459 h 34723"/>
              <a:gd name="connsiteX6" fmla="*/ 39 w 21639"/>
              <a:gd name="connsiteY6" fmla="*/ 0 h 34723"/>
              <a:gd name="connsiteX0" fmla="*/ 39 w 21639"/>
              <a:gd name="connsiteY0" fmla="*/ 0 h 34797"/>
              <a:gd name="connsiteX1" fmla="*/ 21639 w 21639"/>
              <a:gd name="connsiteY1" fmla="*/ 0 h 34797"/>
              <a:gd name="connsiteX2" fmla="*/ 21626 w 21639"/>
              <a:gd name="connsiteY2" fmla="*/ 21534 h 34797"/>
              <a:gd name="connsiteX3" fmla="*/ 11685 w 21639"/>
              <a:gd name="connsiteY3" fmla="*/ 33730 h 34797"/>
              <a:gd name="connsiteX4" fmla="*/ 7420 w 21639"/>
              <a:gd name="connsiteY4" fmla="*/ 34552 h 34797"/>
              <a:gd name="connsiteX5" fmla="*/ 0 w 21639"/>
              <a:gd name="connsiteY5" fmla="*/ 29459 h 34797"/>
              <a:gd name="connsiteX6" fmla="*/ 39 w 21639"/>
              <a:gd name="connsiteY6" fmla="*/ 0 h 34797"/>
              <a:gd name="connsiteX0" fmla="*/ 39 w 21639"/>
              <a:gd name="connsiteY0" fmla="*/ 0 h 34734"/>
              <a:gd name="connsiteX1" fmla="*/ 21639 w 21639"/>
              <a:gd name="connsiteY1" fmla="*/ 0 h 34734"/>
              <a:gd name="connsiteX2" fmla="*/ 21626 w 21639"/>
              <a:gd name="connsiteY2" fmla="*/ 21534 h 34734"/>
              <a:gd name="connsiteX3" fmla="*/ 11685 w 21639"/>
              <a:gd name="connsiteY3" fmla="*/ 33730 h 34734"/>
              <a:gd name="connsiteX4" fmla="*/ 7348 w 21639"/>
              <a:gd name="connsiteY4" fmla="*/ 34351 h 34734"/>
              <a:gd name="connsiteX5" fmla="*/ 0 w 21639"/>
              <a:gd name="connsiteY5" fmla="*/ 29459 h 34734"/>
              <a:gd name="connsiteX6" fmla="*/ 39 w 21639"/>
              <a:gd name="connsiteY6" fmla="*/ 0 h 34734"/>
              <a:gd name="connsiteX0" fmla="*/ 39 w 21639"/>
              <a:gd name="connsiteY0" fmla="*/ 0 h 34734"/>
              <a:gd name="connsiteX1" fmla="*/ 21639 w 21639"/>
              <a:gd name="connsiteY1" fmla="*/ 0 h 34734"/>
              <a:gd name="connsiteX2" fmla="*/ 21626 w 21639"/>
              <a:gd name="connsiteY2" fmla="*/ 21534 h 34734"/>
              <a:gd name="connsiteX3" fmla="*/ 11685 w 21639"/>
              <a:gd name="connsiteY3" fmla="*/ 33730 h 34734"/>
              <a:gd name="connsiteX4" fmla="*/ 7348 w 21639"/>
              <a:gd name="connsiteY4" fmla="*/ 34351 h 34734"/>
              <a:gd name="connsiteX5" fmla="*/ 0 w 21639"/>
              <a:gd name="connsiteY5" fmla="*/ 29459 h 34734"/>
              <a:gd name="connsiteX6" fmla="*/ 39 w 21639"/>
              <a:gd name="connsiteY6" fmla="*/ 0 h 34734"/>
              <a:gd name="connsiteX0" fmla="*/ 39 w 21639"/>
              <a:gd name="connsiteY0" fmla="*/ 0 h 34771"/>
              <a:gd name="connsiteX1" fmla="*/ 21639 w 21639"/>
              <a:gd name="connsiteY1" fmla="*/ 0 h 34771"/>
              <a:gd name="connsiteX2" fmla="*/ 21626 w 21639"/>
              <a:gd name="connsiteY2" fmla="*/ 21534 h 34771"/>
              <a:gd name="connsiteX3" fmla="*/ 11728 w 21639"/>
              <a:gd name="connsiteY3" fmla="*/ 33047 h 34771"/>
              <a:gd name="connsiteX4" fmla="*/ 7348 w 21639"/>
              <a:gd name="connsiteY4" fmla="*/ 34351 h 34771"/>
              <a:gd name="connsiteX5" fmla="*/ 0 w 21639"/>
              <a:gd name="connsiteY5" fmla="*/ 29459 h 34771"/>
              <a:gd name="connsiteX6" fmla="*/ 39 w 21639"/>
              <a:gd name="connsiteY6" fmla="*/ 0 h 34771"/>
              <a:gd name="connsiteX0" fmla="*/ 39 w 21639"/>
              <a:gd name="connsiteY0" fmla="*/ 0 h 35140"/>
              <a:gd name="connsiteX1" fmla="*/ 21639 w 21639"/>
              <a:gd name="connsiteY1" fmla="*/ 0 h 35140"/>
              <a:gd name="connsiteX2" fmla="*/ 21626 w 21639"/>
              <a:gd name="connsiteY2" fmla="*/ 21534 h 35140"/>
              <a:gd name="connsiteX3" fmla="*/ 11670 w 21639"/>
              <a:gd name="connsiteY3" fmla="*/ 33770 h 35140"/>
              <a:gd name="connsiteX4" fmla="*/ 7348 w 21639"/>
              <a:gd name="connsiteY4" fmla="*/ 34351 h 35140"/>
              <a:gd name="connsiteX5" fmla="*/ 0 w 21639"/>
              <a:gd name="connsiteY5" fmla="*/ 29459 h 35140"/>
              <a:gd name="connsiteX6" fmla="*/ 39 w 21639"/>
              <a:gd name="connsiteY6" fmla="*/ 0 h 35140"/>
              <a:gd name="connsiteX0" fmla="*/ 39 w 21639"/>
              <a:gd name="connsiteY0" fmla="*/ 0 h 34765"/>
              <a:gd name="connsiteX1" fmla="*/ 21639 w 21639"/>
              <a:gd name="connsiteY1" fmla="*/ 0 h 34765"/>
              <a:gd name="connsiteX2" fmla="*/ 21626 w 21639"/>
              <a:gd name="connsiteY2" fmla="*/ 21534 h 34765"/>
              <a:gd name="connsiteX3" fmla="*/ 11670 w 21639"/>
              <a:gd name="connsiteY3" fmla="*/ 33770 h 34765"/>
              <a:gd name="connsiteX4" fmla="*/ 7348 w 21639"/>
              <a:gd name="connsiteY4" fmla="*/ 34351 h 34765"/>
              <a:gd name="connsiteX5" fmla="*/ 0 w 21639"/>
              <a:gd name="connsiteY5" fmla="*/ 29459 h 34765"/>
              <a:gd name="connsiteX6" fmla="*/ 39 w 21639"/>
              <a:gd name="connsiteY6" fmla="*/ 0 h 34765"/>
              <a:gd name="connsiteX0" fmla="*/ 39 w 21639"/>
              <a:gd name="connsiteY0" fmla="*/ 0 h 34579"/>
              <a:gd name="connsiteX1" fmla="*/ 21639 w 21639"/>
              <a:gd name="connsiteY1" fmla="*/ 0 h 34579"/>
              <a:gd name="connsiteX2" fmla="*/ 21626 w 21639"/>
              <a:gd name="connsiteY2" fmla="*/ 21534 h 34579"/>
              <a:gd name="connsiteX3" fmla="*/ 11670 w 21639"/>
              <a:gd name="connsiteY3" fmla="*/ 33770 h 34579"/>
              <a:gd name="connsiteX4" fmla="*/ 7348 w 21639"/>
              <a:gd name="connsiteY4" fmla="*/ 34351 h 34579"/>
              <a:gd name="connsiteX5" fmla="*/ 0 w 21639"/>
              <a:gd name="connsiteY5" fmla="*/ 29459 h 34579"/>
              <a:gd name="connsiteX6" fmla="*/ 39 w 21639"/>
              <a:gd name="connsiteY6" fmla="*/ 0 h 34579"/>
              <a:gd name="connsiteX0" fmla="*/ 39 w 21639"/>
              <a:gd name="connsiteY0" fmla="*/ 0 h 34071"/>
              <a:gd name="connsiteX1" fmla="*/ 21639 w 21639"/>
              <a:gd name="connsiteY1" fmla="*/ 0 h 34071"/>
              <a:gd name="connsiteX2" fmla="*/ 21626 w 21639"/>
              <a:gd name="connsiteY2" fmla="*/ 21534 h 34071"/>
              <a:gd name="connsiteX3" fmla="*/ 11670 w 21639"/>
              <a:gd name="connsiteY3" fmla="*/ 33770 h 34071"/>
              <a:gd name="connsiteX4" fmla="*/ 4117 w 21639"/>
              <a:gd name="connsiteY4" fmla="*/ 33708 h 34071"/>
              <a:gd name="connsiteX5" fmla="*/ 0 w 21639"/>
              <a:gd name="connsiteY5" fmla="*/ 29459 h 34071"/>
              <a:gd name="connsiteX6" fmla="*/ 39 w 21639"/>
              <a:gd name="connsiteY6" fmla="*/ 0 h 34071"/>
              <a:gd name="connsiteX0" fmla="*/ 39 w 21639"/>
              <a:gd name="connsiteY0" fmla="*/ 0 h 34124"/>
              <a:gd name="connsiteX1" fmla="*/ 21639 w 21639"/>
              <a:gd name="connsiteY1" fmla="*/ 0 h 34124"/>
              <a:gd name="connsiteX2" fmla="*/ 21626 w 21639"/>
              <a:gd name="connsiteY2" fmla="*/ 21534 h 34124"/>
              <a:gd name="connsiteX3" fmla="*/ 11670 w 21639"/>
              <a:gd name="connsiteY3" fmla="*/ 33770 h 34124"/>
              <a:gd name="connsiteX4" fmla="*/ 4117 w 21639"/>
              <a:gd name="connsiteY4" fmla="*/ 33708 h 34124"/>
              <a:gd name="connsiteX5" fmla="*/ 0 w 21639"/>
              <a:gd name="connsiteY5" fmla="*/ 29459 h 34124"/>
              <a:gd name="connsiteX6" fmla="*/ 39 w 21639"/>
              <a:gd name="connsiteY6" fmla="*/ 0 h 34124"/>
              <a:gd name="connsiteX0" fmla="*/ 39 w 21639"/>
              <a:gd name="connsiteY0" fmla="*/ 0 h 34124"/>
              <a:gd name="connsiteX1" fmla="*/ 21639 w 21639"/>
              <a:gd name="connsiteY1" fmla="*/ 0 h 34124"/>
              <a:gd name="connsiteX2" fmla="*/ 21626 w 21639"/>
              <a:gd name="connsiteY2" fmla="*/ 21534 h 34124"/>
              <a:gd name="connsiteX3" fmla="*/ 11670 w 21639"/>
              <a:gd name="connsiteY3" fmla="*/ 33770 h 34124"/>
              <a:gd name="connsiteX4" fmla="*/ 4117 w 21639"/>
              <a:gd name="connsiteY4" fmla="*/ 33708 h 34124"/>
              <a:gd name="connsiteX5" fmla="*/ 0 w 21639"/>
              <a:gd name="connsiteY5" fmla="*/ 29459 h 34124"/>
              <a:gd name="connsiteX6" fmla="*/ 39 w 21639"/>
              <a:gd name="connsiteY6" fmla="*/ 0 h 34124"/>
              <a:gd name="connsiteX0" fmla="*/ 39 w 21639"/>
              <a:gd name="connsiteY0" fmla="*/ 0 h 33800"/>
              <a:gd name="connsiteX1" fmla="*/ 21639 w 21639"/>
              <a:gd name="connsiteY1" fmla="*/ 0 h 33800"/>
              <a:gd name="connsiteX2" fmla="*/ 21626 w 21639"/>
              <a:gd name="connsiteY2" fmla="*/ 21534 h 33800"/>
              <a:gd name="connsiteX3" fmla="*/ 11670 w 21639"/>
              <a:gd name="connsiteY3" fmla="*/ 33770 h 33800"/>
              <a:gd name="connsiteX4" fmla="*/ 4117 w 21639"/>
              <a:gd name="connsiteY4" fmla="*/ 33708 h 33800"/>
              <a:gd name="connsiteX5" fmla="*/ 0 w 21639"/>
              <a:gd name="connsiteY5" fmla="*/ 29459 h 33800"/>
              <a:gd name="connsiteX6" fmla="*/ 39 w 21639"/>
              <a:gd name="connsiteY6" fmla="*/ 0 h 33800"/>
              <a:gd name="connsiteX0" fmla="*/ 39 w 21639"/>
              <a:gd name="connsiteY0" fmla="*/ 0 h 33812"/>
              <a:gd name="connsiteX1" fmla="*/ 21639 w 21639"/>
              <a:gd name="connsiteY1" fmla="*/ 0 h 33812"/>
              <a:gd name="connsiteX2" fmla="*/ 21626 w 21639"/>
              <a:gd name="connsiteY2" fmla="*/ 21534 h 33812"/>
              <a:gd name="connsiteX3" fmla="*/ 11670 w 21639"/>
              <a:gd name="connsiteY3" fmla="*/ 33770 h 33812"/>
              <a:gd name="connsiteX4" fmla="*/ 4146 w 21639"/>
              <a:gd name="connsiteY4" fmla="*/ 33788 h 33812"/>
              <a:gd name="connsiteX5" fmla="*/ 0 w 21639"/>
              <a:gd name="connsiteY5" fmla="*/ 29459 h 33812"/>
              <a:gd name="connsiteX6" fmla="*/ 39 w 21639"/>
              <a:gd name="connsiteY6" fmla="*/ 0 h 33812"/>
              <a:gd name="connsiteX0" fmla="*/ 39 w 21639"/>
              <a:gd name="connsiteY0" fmla="*/ 0 h 33770"/>
              <a:gd name="connsiteX1" fmla="*/ 21639 w 21639"/>
              <a:gd name="connsiteY1" fmla="*/ 0 h 33770"/>
              <a:gd name="connsiteX2" fmla="*/ 21626 w 21639"/>
              <a:gd name="connsiteY2" fmla="*/ 21534 h 33770"/>
              <a:gd name="connsiteX3" fmla="*/ 11670 w 21639"/>
              <a:gd name="connsiteY3" fmla="*/ 33770 h 33770"/>
              <a:gd name="connsiteX4" fmla="*/ 4160 w 21639"/>
              <a:gd name="connsiteY4" fmla="*/ 33145 h 33770"/>
              <a:gd name="connsiteX5" fmla="*/ 0 w 21639"/>
              <a:gd name="connsiteY5" fmla="*/ 29459 h 33770"/>
              <a:gd name="connsiteX6" fmla="*/ 39 w 21639"/>
              <a:gd name="connsiteY6" fmla="*/ 0 h 33770"/>
              <a:gd name="connsiteX0" fmla="*/ 39 w 21639"/>
              <a:gd name="connsiteY0" fmla="*/ 0 h 33770"/>
              <a:gd name="connsiteX1" fmla="*/ 21639 w 21639"/>
              <a:gd name="connsiteY1" fmla="*/ 0 h 33770"/>
              <a:gd name="connsiteX2" fmla="*/ 21626 w 21639"/>
              <a:gd name="connsiteY2" fmla="*/ 21534 h 33770"/>
              <a:gd name="connsiteX3" fmla="*/ 11670 w 21639"/>
              <a:gd name="connsiteY3" fmla="*/ 33770 h 33770"/>
              <a:gd name="connsiteX4" fmla="*/ 4146 w 21639"/>
              <a:gd name="connsiteY4" fmla="*/ 33707 h 33770"/>
              <a:gd name="connsiteX5" fmla="*/ 0 w 21639"/>
              <a:gd name="connsiteY5" fmla="*/ 29459 h 33770"/>
              <a:gd name="connsiteX6" fmla="*/ 39 w 21639"/>
              <a:gd name="connsiteY6" fmla="*/ 0 h 33770"/>
              <a:gd name="connsiteX0" fmla="*/ 1 w 21659"/>
              <a:gd name="connsiteY0" fmla="*/ 80 h 33770"/>
              <a:gd name="connsiteX1" fmla="*/ 21659 w 21659"/>
              <a:gd name="connsiteY1" fmla="*/ 0 h 33770"/>
              <a:gd name="connsiteX2" fmla="*/ 21646 w 21659"/>
              <a:gd name="connsiteY2" fmla="*/ 21534 h 33770"/>
              <a:gd name="connsiteX3" fmla="*/ 11690 w 21659"/>
              <a:gd name="connsiteY3" fmla="*/ 33770 h 33770"/>
              <a:gd name="connsiteX4" fmla="*/ 4166 w 21659"/>
              <a:gd name="connsiteY4" fmla="*/ 33707 h 33770"/>
              <a:gd name="connsiteX5" fmla="*/ 20 w 21659"/>
              <a:gd name="connsiteY5" fmla="*/ 29459 h 33770"/>
              <a:gd name="connsiteX6" fmla="*/ 1 w 21659"/>
              <a:gd name="connsiteY6" fmla="*/ 80 h 33770"/>
              <a:gd name="connsiteX0" fmla="*/ 0 w 21658"/>
              <a:gd name="connsiteY0" fmla="*/ 80 h 33770"/>
              <a:gd name="connsiteX1" fmla="*/ 21658 w 21658"/>
              <a:gd name="connsiteY1" fmla="*/ 0 h 33770"/>
              <a:gd name="connsiteX2" fmla="*/ 21645 w 21658"/>
              <a:gd name="connsiteY2" fmla="*/ 21534 h 33770"/>
              <a:gd name="connsiteX3" fmla="*/ 11689 w 21658"/>
              <a:gd name="connsiteY3" fmla="*/ 33770 h 33770"/>
              <a:gd name="connsiteX4" fmla="*/ 4165 w 21658"/>
              <a:gd name="connsiteY4" fmla="*/ 33707 h 33770"/>
              <a:gd name="connsiteX5" fmla="*/ 19 w 21658"/>
              <a:gd name="connsiteY5" fmla="*/ 29459 h 33770"/>
              <a:gd name="connsiteX6" fmla="*/ 0 w 21658"/>
              <a:gd name="connsiteY6" fmla="*/ 80 h 33770"/>
              <a:gd name="connsiteX0" fmla="*/ 0 w 21672"/>
              <a:gd name="connsiteY0" fmla="*/ 120 h 33770"/>
              <a:gd name="connsiteX1" fmla="*/ 21672 w 21672"/>
              <a:gd name="connsiteY1" fmla="*/ 0 h 33770"/>
              <a:gd name="connsiteX2" fmla="*/ 21659 w 21672"/>
              <a:gd name="connsiteY2" fmla="*/ 21534 h 33770"/>
              <a:gd name="connsiteX3" fmla="*/ 11703 w 21672"/>
              <a:gd name="connsiteY3" fmla="*/ 33770 h 33770"/>
              <a:gd name="connsiteX4" fmla="*/ 4179 w 21672"/>
              <a:gd name="connsiteY4" fmla="*/ 33707 h 33770"/>
              <a:gd name="connsiteX5" fmla="*/ 33 w 21672"/>
              <a:gd name="connsiteY5" fmla="*/ 29459 h 33770"/>
              <a:gd name="connsiteX6" fmla="*/ 0 w 21672"/>
              <a:gd name="connsiteY6" fmla="*/ 120 h 33770"/>
              <a:gd name="connsiteX0" fmla="*/ 0 w 21658"/>
              <a:gd name="connsiteY0" fmla="*/ 0 h 33771"/>
              <a:gd name="connsiteX1" fmla="*/ 21658 w 21658"/>
              <a:gd name="connsiteY1" fmla="*/ 1 h 33771"/>
              <a:gd name="connsiteX2" fmla="*/ 21645 w 21658"/>
              <a:gd name="connsiteY2" fmla="*/ 21535 h 33771"/>
              <a:gd name="connsiteX3" fmla="*/ 11689 w 21658"/>
              <a:gd name="connsiteY3" fmla="*/ 33771 h 33771"/>
              <a:gd name="connsiteX4" fmla="*/ 4165 w 21658"/>
              <a:gd name="connsiteY4" fmla="*/ 33708 h 33771"/>
              <a:gd name="connsiteX5" fmla="*/ 19 w 21658"/>
              <a:gd name="connsiteY5" fmla="*/ 29460 h 33771"/>
              <a:gd name="connsiteX6" fmla="*/ 0 w 21658"/>
              <a:gd name="connsiteY6" fmla="*/ 0 h 33771"/>
              <a:gd name="connsiteX0" fmla="*/ 0 w 21644"/>
              <a:gd name="connsiteY0" fmla="*/ 0 h 33771"/>
              <a:gd name="connsiteX1" fmla="*/ 21644 w 21644"/>
              <a:gd name="connsiteY1" fmla="*/ 1 h 33771"/>
              <a:gd name="connsiteX2" fmla="*/ 21631 w 21644"/>
              <a:gd name="connsiteY2" fmla="*/ 21535 h 33771"/>
              <a:gd name="connsiteX3" fmla="*/ 11675 w 21644"/>
              <a:gd name="connsiteY3" fmla="*/ 33771 h 33771"/>
              <a:gd name="connsiteX4" fmla="*/ 4151 w 21644"/>
              <a:gd name="connsiteY4" fmla="*/ 33708 h 33771"/>
              <a:gd name="connsiteX5" fmla="*/ 5 w 21644"/>
              <a:gd name="connsiteY5" fmla="*/ 29460 h 33771"/>
              <a:gd name="connsiteX6" fmla="*/ 0 w 21644"/>
              <a:gd name="connsiteY6" fmla="*/ 0 h 33771"/>
              <a:gd name="connsiteX0" fmla="*/ 9 w 21639"/>
              <a:gd name="connsiteY0" fmla="*/ 0 h 33771"/>
              <a:gd name="connsiteX1" fmla="*/ 21639 w 21639"/>
              <a:gd name="connsiteY1" fmla="*/ 1 h 33771"/>
              <a:gd name="connsiteX2" fmla="*/ 21626 w 21639"/>
              <a:gd name="connsiteY2" fmla="*/ 21535 h 33771"/>
              <a:gd name="connsiteX3" fmla="*/ 11670 w 21639"/>
              <a:gd name="connsiteY3" fmla="*/ 33771 h 33771"/>
              <a:gd name="connsiteX4" fmla="*/ 4146 w 21639"/>
              <a:gd name="connsiteY4" fmla="*/ 33708 h 33771"/>
              <a:gd name="connsiteX5" fmla="*/ 0 w 21639"/>
              <a:gd name="connsiteY5" fmla="*/ 29460 h 33771"/>
              <a:gd name="connsiteX6" fmla="*/ 9 w 21639"/>
              <a:gd name="connsiteY6" fmla="*/ 0 h 33771"/>
              <a:gd name="connsiteX0" fmla="*/ 9 w 21639"/>
              <a:gd name="connsiteY0" fmla="*/ 0 h 33879"/>
              <a:gd name="connsiteX1" fmla="*/ 21639 w 21639"/>
              <a:gd name="connsiteY1" fmla="*/ 109 h 33879"/>
              <a:gd name="connsiteX2" fmla="*/ 21626 w 21639"/>
              <a:gd name="connsiteY2" fmla="*/ 21643 h 33879"/>
              <a:gd name="connsiteX3" fmla="*/ 11670 w 21639"/>
              <a:gd name="connsiteY3" fmla="*/ 33879 h 33879"/>
              <a:gd name="connsiteX4" fmla="*/ 4146 w 21639"/>
              <a:gd name="connsiteY4" fmla="*/ 33816 h 33879"/>
              <a:gd name="connsiteX5" fmla="*/ 0 w 21639"/>
              <a:gd name="connsiteY5" fmla="*/ 29568 h 33879"/>
              <a:gd name="connsiteX6" fmla="*/ 9 w 21639"/>
              <a:gd name="connsiteY6" fmla="*/ 0 h 33879"/>
              <a:gd name="connsiteX0" fmla="*/ 9 w 21626"/>
              <a:gd name="connsiteY0" fmla="*/ 0 h 33879"/>
              <a:gd name="connsiteX1" fmla="*/ 21522 w 21626"/>
              <a:gd name="connsiteY1" fmla="*/ 1 h 33879"/>
              <a:gd name="connsiteX2" fmla="*/ 21626 w 21626"/>
              <a:gd name="connsiteY2" fmla="*/ 21643 h 33879"/>
              <a:gd name="connsiteX3" fmla="*/ 11670 w 21626"/>
              <a:gd name="connsiteY3" fmla="*/ 33879 h 33879"/>
              <a:gd name="connsiteX4" fmla="*/ 4146 w 21626"/>
              <a:gd name="connsiteY4" fmla="*/ 33816 h 33879"/>
              <a:gd name="connsiteX5" fmla="*/ 0 w 21626"/>
              <a:gd name="connsiteY5" fmla="*/ 29568 h 33879"/>
              <a:gd name="connsiteX6" fmla="*/ 9 w 21626"/>
              <a:gd name="connsiteY6" fmla="*/ 0 h 33879"/>
              <a:gd name="connsiteX0" fmla="*/ 9 w 21626"/>
              <a:gd name="connsiteY0" fmla="*/ 0 h 33879"/>
              <a:gd name="connsiteX1" fmla="*/ 21600 w 21626"/>
              <a:gd name="connsiteY1" fmla="*/ 272 h 33879"/>
              <a:gd name="connsiteX2" fmla="*/ 21626 w 21626"/>
              <a:gd name="connsiteY2" fmla="*/ 21643 h 33879"/>
              <a:gd name="connsiteX3" fmla="*/ 11670 w 21626"/>
              <a:gd name="connsiteY3" fmla="*/ 33879 h 33879"/>
              <a:gd name="connsiteX4" fmla="*/ 4146 w 21626"/>
              <a:gd name="connsiteY4" fmla="*/ 33816 h 33879"/>
              <a:gd name="connsiteX5" fmla="*/ 0 w 21626"/>
              <a:gd name="connsiteY5" fmla="*/ 29568 h 33879"/>
              <a:gd name="connsiteX6" fmla="*/ 9 w 21626"/>
              <a:gd name="connsiteY6" fmla="*/ 0 h 33879"/>
              <a:gd name="connsiteX0" fmla="*/ 9 w 21639"/>
              <a:gd name="connsiteY0" fmla="*/ 0 h 33879"/>
              <a:gd name="connsiteX1" fmla="*/ 21639 w 21639"/>
              <a:gd name="connsiteY1" fmla="*/ 55 h 33879"/>
              <a:gd name="connsiteX2" fmla="*/ 21626 w 21639"/>
              <a:gd name="connsiteY2" fmla="*/ 21643 h 33879"/>
              <a:gd name="connsiteX3" fmla="*/ 11670 w 21639"/>
              <a:gd name="connsiteY3" fmla="*/ 33879 h 33879"/>
              <a:gd name="connsiteX4" fmla="*/ 4146 w 21639"/>
              <a:gd name="connsiteY4" fmla="*/ 33816 h 33879"/>
              <a:gd name="connsiteX5" fmla="*/ 0 w 21639"/>
              <a:gd name="connsiteY5" fmla="*/ 29568 h 33879"/>
              <a:gd name="connsiteX6" fmla="*/ 9 w 21639"/>
              <a:gd name="connsiteY6" fmla="*/ 0 h 33879"/>
              <a:gd name="connsiteX0" fmla="*/ 0 w 21630"/>
              <a:gd name="connsiteY0" fmla="*/ 364 h 34243"/>
              <a:gd name="connsiteX1" fmla="*/ 21630 w 21630"/>
              <a:gd name="connsiteY1" fmla="*/ 419 h 34243"/>
              <a:gd name="connsiteX2" fmla="*/ 21617 w 21630"/>
              <a:gd name="connsiteY2" fmla="*/ 22007 h 34243"/>
              <a:gd name="connsiteX3" fmla="*/ 11661 w 21630"/>
              <a:gd name="connsiteY3" fmla="*/ 34243 h 34243"/>
              <a:gd name="connsiteX4" fmla="*/ 4137 w 21630"/>
              <a:gd name="connsiteY4" fmla="*/ 34180 h 34243"/>
              <a:gd name="connsiteX5" fmla="*/ 12 w 21630"/>
              <a:gd name="connsiteY5" fmla="*/ 7390 h 34243"/>
              <a:gd name="connsiteX6" fmla="*/ 0 w 21630"/>
              <a:gd name="connsiteY6" fmla="*/ 364 h 34243"/>
              <a:gd name="connsiteX0" fmla="*/ 4 w 21634"/>
              <a:gd name="connsiteY0" fmla="*/ 1 h 33880"/>
              <a:gd name="connsiteX1" fmla="*/ 21634 w 21634"/>
              <a:gd name="connsiteY1" fmla="*/ 56 h 33880"/>
              <a:gd name="connsiteX2" fmla="*/ 21621 w 21634"/>
              <a:gd name="connsiteY2" fmla="*/ 21644 h 33880"/>
              <a:gd name="connsiteX3" fmla="*/ 11665 w 21634"/>
              <a:gd name="connsiteY3" fmla="*/ 33880 h 33880"/>
              <a:gd name="connsiteX4" fmla="*/ 4141 w 21634"/>
              <a:gd name="connsiteY4" fmla="*/ 33817 h 33880"/>
              <a:gd name="connsiteX5" fmla="*/ 16 w 21634"/>
              <a:gd name="connsiteY5" fmla="*/ 7027 h 33880"/>
              <a:gd name="connsiteX6" fmla="*/ 4 w 21634"/>
              <a:gd name="connsiteY6" fmla="*/ 1 h 33880"/>
              <a:gd name="connsiteX0" fmla="*/ 507 w 22137"/>
              <a:gd name="connsiteY0" fmla="*/ 1 h 33880"/>
              <a:gd name="connsiteX1" fmla="*/ 22137 w 22137"/>
              <a:gd name="connsiteY1" fmla="*/ 56 h 33880"/>
              <a:gd name="connsiteX2" fmla="*/ 22124 w 22137"/>
              <a:gd name="connsiteY2" fmla="*/ 21644 h 33880"/>
              <a:gd name="connsiteX3" fmla="*/ 12168 w 22137"/>
              <a:gd name="connsiteY3" fmla="*/ 33880 h 33880"/>
              <a:gd name="connsiteX4" fmla="*/ 7498 w 22137"/>
              <a:gd name="connsiteY4" fmla="*/ 20781 h 33880"/>
              <a:gd name="connsiteX5" fmla="*/ 519 w 22137"/>
              <a:gd name="connsiteY5" fmla="*/ 7027 h 33880"/>
              <a:gd name="connsiteX6" fmla="*/ 507 w 22137"/>
              <a:gd name="connsiteY6" fmla="*/ 1 h 33880"/>
              <a:gd name="connsiteX0" fmla="*/ 507 w 22137"/>
              <a:gd name="connsiteY0" fmla="*/ 1 h 33880"/>
              <a:gd name="connsiteX1" fmla="*/ 22137 w 22137"/>
              <a:gd name="connsiteY1" fmla="*/ 56 h 33880"/>
              <a:gd name="connsiteX2" fmla="*/ 22124 w 22137"/>
              <a:gd name="connsiteY2" fmla="*/ 21644 h 33880"/>
              <a:gd name="connsiteX3" fmla="*/ 12168 w 22137"/>
              <a:gd name="connsiteY3" fmla="*/ 33880 h 33880"/>
              <a:gd name="connsiteX4" fmla="*/ 7498 w 22137"/>
              <a:gd name="connsiteY4" fmla="*/ 20781 h 33880"/>
              <a:gd name="connsiteX5" fmla="*/ 519 w 22137"/>
              <a:gd name="connsiteY5" fmla="*/ 7027 h 33880"/>
              <a:gd name="connsiteX6" fmla="*/ 507 w 22137"/>
              <a:gd name="connsiteY6" fmla="*/ 1 h 33880"/>
              <a:gd name="connsiteX0" fmla="*/ 419 w 22049"/>
              <a:gd name="connsiteY0" fmla="*/ 1 h 33880"/>
              <a:gd name="connsiteX1" fmla="*/ 22049 w 22049"/>
              <a:gd name="connsiteY1" fmla="*/ 56 h 33880"/>
              <a:gd name="connsiteX2" fmla="*/ 22036 w 22049"/>
              <a:gd name="connsiteY2" fmla="*/ 21644 h 33880"/>
              <a:gd name="connsiteX3" fmla="*/ 12080 w 22049"/>
              <a:gd name="connsiteY3" fmla="*/ 33880 h 33880"/>
              <a:gd name="connsiteX4" fmla="*/ 6199 w 22049"/>
              <a:gd name="connsiteY4" fmla="*/ 20838 h 33880"/>
              <a:gd name="connsiteX5" fmla="*/ 431 w 22049"/>
              <a:gd name="connsiteY5" fmla="*/ 7027 h 33880"/>
              <a:gd name="connsiteX6" fmla="*/ 419 w 22049"/>
              <a:gd name="connsiteY6" fmla="*/ 1 h 33880"/>
              <a:gd name="connsiteX0" fmla="*/ 419 w 22049"/>
              <a:gd name="connsiteY0" fmla="*/ 1 h 23121"/>
              <a:gd name="connsiteX1" fmla="*/ 22049 w 22049"/>
              <a:gd name="connsiteY1" fmla="*/ 56 h 23121"/>
              <a:gd name="connsiteX2" fmla="*/ 22036 w 22049"/>
              <a:gd name="connsiteY2" fmla="*/ 21644 h 23121"/>
              <a:gd name="connsiteX3" fmla="*/ 11423 w 22049"/>
              <a:gd name="connsiteY3" fmla="*/ 23121 h 23121"/>
              <a:gd name="connsiteX4" fmla="*/ 6199 w 22049"/>
              <a:gd name="connsiteY4" fmla="*/ 20838 h 23121"/>
              <a:gd name="connsiteX5" fmla="*/ 431 w 22049"/>
              <a:gd name="connsiteY5" fmla="*/ 7027 h 23121"/>
              <a:gd name="connsiteX6" fmla="*/ 419 w 22049"/>
              <a:gd name="connsiteY6" fmla="*/ 1 h 23121"/>
              <a:gd name="connsiteX0" fmla="*/ 419 w 22193"/>
              <a:gd name="connsiteY0" fmla="*/ 1 h 23121"/>
              <a:gd name="connsiteX1" fmla="*/ 22193 w 22193"/>
              <a:gd name="connsiteY1" fmla="*/ 170 h 23121"/>
              <a:gd name="connsiteX2" fmla="*/ 22036 w 22193"/>
              <a:gd name="connsiteY2" fmla="*/ 21644 h 23121"/>
              <a:gd name="connsiteX3" fmla="*/ 11423 w 22193"/>
              <a:gd name="connsiteY3" fmla="*/ 23121 h 23121"/>
              <a:gd name="connsiteX4" fmla="*/ 6199 w 22193"/>
              <a:gd name="connsiteY4" fmla="*/ 20838 h 23121"/>
              <a:gd name="connsiteX5" fmla="*/ 431 w 22193"/>
              <a:gd name="connsiteY5" fmla="*/ 7027 h 23121"/>
              <a:gd name="connsiteX6" fmla="*/ 419 w 22193"/>
              <a:gd name="connsiteY6" fmla="*/ 1 h 23121"/>
              <a:gd name="connsiteX0" fmla="*/ 419 w 22221"/>
              <a:gd name="connsiteY0" fmla="*/ 1 h 23121"/>
              <a:gd name="connsiteX1" fmla="*/ 22193 w 22221"/>
              <a:gd name="connsiteY1" fmla="*/ 170 h 23121"/>
              <a:gd name="connsiteX2" fmla="*/ 22221 w 22221"/>
              <a:gd name="connsiteY2" fmla="*/ 21701 h 23121"/>
              <a:gd name="connsiteX3" fmla="*/ 11423 w 22221"/>
              <a:gd name="connsiteY3" fmla="*/ 23121 h 23121"/>
              <a:gd name="connsiteX4" fmla="*/ 6199 w 22221"/>
              <a:gd name="connsiteY4" fmla="*/ 20838 h 23121"/>
              <a:gd name="connsiteX5" fmla="*/ 431 w 22221"/>
              <a:gd name="connsiteY5" fmla="*/ 7027 h 23121"/>
              <a:gd name="connsiteX6" fmla="*/ 419 w 22221"/>
              <a:gd name="connsiteY6" fmla="*/ 1 h 23121"/>
              <a:gd name="connsiteX0" fmla="*/ 419 w 22221"/>
              <a:gd name="connsiteY0" fmla="*/ 2 h 23122"/>
              <a:gd name="connsiteX1" fmla="*/ 19873 w 22221"/>
              <a:gd name="connsiteY1" fmla="*/ 0 h 23122"/>
              <a:gd name="connsiteX2" fmla="*/ 22221 w 22221"/>
              <a:gd name="connsiteY2" fmla="*/ 21702 h 23122"/>
              <a:gd name="connsiteX3" fmla="*/ 11423 w 22221"/>
              <a:gd name="connsiteY3" fmla="*/ 23122 h 23122"/>
              <a:gd name="connsiteX4" fmla="*/ 6199 w 22221"/>
              <a:gd name="connsiteY4" fmla="*/ 20839 h 23122"/>
              <a:gd name="connsiteX5" fmla="*/ 431 w 22221"/>
              <a:gd name="connsiteY5" fmla="*/ 7028 h 23122"/>
              <a:gd name="connsiteX6" fmla="*/ 419 w 22221"/>
              <a:gd name="connsiteY6" fmla="*/ 2 h 23122"/>
              <a:gd name="connsiteX0" fmla="*/ 419 w 19873"/>
              <a:gd name="connsiteY0" fmla="*/ 2 h 23122"/>
              <a:gd name="connsiteX1" fmla="*/ 19873 w 19873"/>
              <a:gd name="connsiteY1" fmla="*/ 0 h 23122"/>
              <a:gd name="connsiteX2" fmla="*/ 17068 w 19873"/>
              <a:gd name="connsiteY2" fmla="*/ 16977 h 23122"/>
              <a:gd name="connsiteX3" fmla="*/ 11423 w 19873"/>
              <a:gd name="connsiteY3" fmla="*/ 23122 h 23122"/>
              <a:gd name="connsiteX4" fmla="*/ 6199 w 19873"/>
              <a:gd name="connsiteY4" fmla="*/ 20839 h 23122"/>
              <a:gd name="connsiteX5" fmla="*/ 431 w 19873"/>
              <a:gd name="connsiteY5" fmla="*/ 7028 h 23122"/>
              <a:gd name="connsiteX6" fmla="*/ 419 w 19873"/>
              <a:gd name="connsiteY6" fmla="*/ 2 h 23122"/>
              <a:gd name="connsiteX0" fmla="*/ 419 w 19873"/>
              <a:gd name="connsiteY0" fmla="*/ 2 h 23122"/>
              <a:gd name="connsiteX1" fmla="*/ 19873 w 19873"/>
              <a:gd name="connsiteY1" fmla="*/ 0 h 23122"/>
              <a:gd name="connsiteX2" fmla="*/ 17068 w 19873"/>
              <a:gd name="connsiteY2" fmla="*/ 16977 h 23122"/>
              <a:gd name="connsiteX3" fmla="*/ 11423 w 19873"/>
              <a:gd name="connsiteY3" fmla="*/ 23122 h 23122"/>
              <a:gd name="connsiteX4" fmla="*/ 6199 w 19873"/>
              <a:gd name="connsiteY4" fmla="*/ 20839 h 23122"/>
              <a:gd name="connsiteX5" fmla="*/ 431 w 19873"/>
              <a:gd name="connsiteY5" fmla="*/ 7028 h 23122"/>
              <a:gd name="connsiteX6" fmla="*/ 419 w 19873"/>
              <a:gd name="connsiteY6" fmla="*/ 2 h 23122"/>
              <a:gd name="connsiteX0" fmla="*/ 419 w 19919"/>
              <a:gd name="connsiteY0" fmla="*/ 2 h 23122"/>
              <a:gd name="connsiteX1" fmla="*/ 19873 w 19919"/>
              <a:gd name="connsiteY1" fmla="*/ 0 h 23122"/>
              <a:gd name="connsiteX2" fmla="*/ 17663 w 19919"/>
              <a:gd name="connsiteY2" fmla="*/ 16977 h 23122"/>
              <a:gd name="connsiteX3" fmla="*/ 11423 w 19919"/>
              <a:gd name="connsiteY3" fmla="*/ 23122 h 23122"/>
              <a:gd name="connsiteX4" fmla="*/ 6199 w 19919"/>
              <a:gd name="connsiteY4" fmla="*/ 20839 h 23122"/>
              <a:gd name="connsiteX5" fmla="*/ 431 w 19919"/>
              <a:gd name="connsiteY5" fmla="*/ 7028 h 23122"/>
              <a:gd name="connsiteX6" fmla="*/ 419 w 19919"/>
              <a:gd name="connsiteY6" fmla="*/ 2 h 23122"/>
              <a:gd name="connsiteX0" fmla="*/ 419 w 20752"/>
              <a:gd name="connsiteY0" fmla="*/ 2 h 23122"/>
              <a:gd name="connsiteX1" fmla="*/ 19873 w 20752"/>
              <a:gd name="connsiteY1" fmla="*/ 0 h 23122"/>
              <a:gd name="connsiteX2" fmla="*/ 17663 w 20752"/>
              <a:gd name="connsiteY2" fmla="*/ 16977 h 23122"/>
              <a:gd name="connsiteX3" fmla="*/ 11423 w 20752"/>
              <a:gd name="connsiteY3" fmla="*/ 23122 h 23122"/>
              <a:gd name="connsiteX4" fmla="*/ 6199 w 20752"/>
              <a:gd name="connsiteY4" fmla="*/ 20839 h 23122"/>
              <a:gd name="connsiteX5" fmla="*/ 431 w 20752"/>
              <a:gd name="connsiteY5" fmla="*/ 7028 h 23122"/>
              <a:gd name="connsiteX6" fmla="*/ 419 w 20752"/>
              <a:gd name="connsiteY6" fmla="*/ 2 h 23122"/>
              <a:gd name="connsiteX0" fmla="*/ 419 w 20864"/>
              <a:gd name="connsiteY0" fmla="*/ 2 h 23122"/>
              <a:gd name="connsiteX1" fmla="*/ 19873 w 20864"/>
              <a:gd name="connsiteY1" fmla="*/ 0 h 23122"/>
              <a:gd name="connsiteX2" fmla="*/ 18464 w 20864"/>
              <a:gd name="connsiteY2" fmla="*/ 16465 h 23122"/>
              <a:gd name="connsiteX3" fmla="*/ 11423 w 20864"/>
              <a:gd name="connsiteY3" fmla="*/ 23122 h 23122"/>
              <a:gd name="connsiteX4" fmla="*/ 6199 w 20864"/>
              <a:gd name="connsiteY4" fmla="*/ 20839 h 23122"/>
              <a:gd name="connsiteX5" fmla="*/ 431 w 20864"/>
              <a:gd name="connsiteY5" fmla="*/ 7028 h 23122"/>
              <a:gd name="connsiteX6" fmla="*/ 419 w 20864"/>
              <a:gd name="connsiteY6" fmla="*/ 2 h 23122"/>
              <a:gd name="connsiteX0" fmla="*/ 419 w 20143"/>
              <a:gd name="connsiteY0" fmla="*/ 2 h 23122"/>
              <a:gd name="connsiteX1" fmla="*/ 19873 w 20143"/>
              <a:gd name="connsiteY1" fmla="*/ 0 h 23122"/>
              <a:gd name="connsiteX2" fmla="*/ 11423 w 20143"/>
              <a:gd name="connsiteY2" fmla="*/ 23122 h 23122"/>
              <a:gd name="connsiteX3" fmla="*/ 6199 w 20143"/>
              <a:gd name="connsiteY3" fmla="*/ 20839 h 23122"/>
              <a:gd name="connsiteX4" fmla="*/ 431 w 20143"/>
              <a:gd name="connsiteY4" fmla="*/ 7028 h 23122"/>
              <a:gd name="connsiteX5" fmla="*/ 419 w 20143"/>
              <a:gd name="connsiteY5" fmla="*/ 2 h 23122"/>
              <a:gd name="connsiteX0" fmla="*/ 419 w 20188"/>
              <a:gd name="connsiteY0" fmla="*/ 2 h 22496"/>
              <a:gd name="connsiteX1" fmla="*/ 19873 w 20188"/>
              <a:gd name="connsiteY1" fmla="*/ 0 h 22496"/>
              <a:gd name="connsiteX2" fmla="*/ 12778 w 20188"/>
              <a:gd name="connsiteY2" fmla="*/ 22496 h 22496"/>
              <a:gd name="connsiteX3" fmla="*/ 6199 w 20188"/>
              <a:gd name="connsiteY3" fmla="*/ 20839 h 22496"/>
              <a:gd name="connsiteX4" fmla="*/ 431 w 20188"/>
              <a:gd name="connsiteY4" fmla="*/ 7028 h 22496"/>
              <a:gd name="connsiteX5" fmla="*/ 419 w 20188"/>
              <a:gd name="connsiteY5" fmla="*/ 2 h 22496"/>
              <a:gd name="connsiteX0" fmla="*/ 419 w 20472"/>
              <a:gd name="connsiteY0" fmla="*/ 2 h 22754"/>
              <a:gd name="connsiteX1" fmla="*/ 19873 w 20472"/>
              <a:gd name="connsiteY1" fmla="*/ 0 h 22754"/>
              <a:gd name="connsiteX2" fmla="*/ 12778 w 20472"/>
              <a:gd name="connsiteY2" fmla="*/ 22496 h 22754"/>
              <a:gd name="connsiteX3" fmla="*/ 6199 w 20472"/>
              <a:gd name="connsiteY3" fmla="*/ 20839 h 22754"/>
              <a:gd name="connsiteX4" fmla="*/ 431 w 20472"/>
              <a:gd name="connsiteY4" fmla="*/ 7028 h 22754"/>
              <a:gd name="connsiteX5" fmla="*/ 419 w 20472"/>
              <a:gd name="connsiteY5" fmla="*/ 2 h 22754"/>
              <a:gd name="connsiteX0" fmla="*/ 419 w 20331"/>
              <a:gd name="connsiteY0" fmla="*/ 2 h 24050"/>
              <a:gd name="connsiteX1" fmla="*/ 19873 w 20331"/>
              <a:gd name="connsiteY1" fmla="*/ 0 h 24050"/>
              <a:gd name="connsiteX2" fmla="*/ 11320 w 20331"/>
              <a:gd name="connsiteY2" fmla="*/ 23805 h 24050"/>
              <a:gd name="connsiteX3" fmla="*/ 6199 w 20331"/>
              <a:gd name="connsiteY3" fmla="*/ 20839 h 24050"/>
              <a:gd name="connsiteX4" fmla="*/ 431 w 20331"/>
              <a:gd name="connsiteY4" fmla="*/ 7028 h 24050"/>
              <a:gd name="connsiteX5" fmla="*/ 419 w 20331"/>
              <a:gd name="connsiteY5" fmla="*/ 2 h 24050"/>
              <a:gd name="connsiteX0" fmla="*/ 419 w 20331"/>
              <a:gd name="connsiteY0" fmla="*/ 2 h 24050"/>
              <a:gd name="connsiteX1" fmla="*/ 19873 w 20331"/>
              <a:gd name="connsiteY1" fmla="*/ 0 h 24050"/>
              <a:gd name="connsiteX2" fmla="*/ 11320 w 20331"/>
              <a:gd name="connsiteY2" fmla="*/ 23805 h 24050"/>
              <a:gd name="connsiteX3" fmla="*/ 6199 w 20331"/>
              <a:gd name="connsiteY3" fmla="*/ 20839 h 24050"/>
              <a:gd name="connsiteX4" fmla="*/ 431 w 20331"/>
              <a:gd name="connsiteY4" fmla="*/ 7028 h 24050"/>
              <a:gd name="connsiteX5" fmla="*/ 419 w 20331"/>
              <a:gd name="connsiteY5" fmla="*/ 2 h 24050"/>
              <a:gd name="connsiteX0" fmla="*/ 419 w 20329"/>
              <a:gd name="connsiteY0" fmla="*/ 2 h 24783"/>
              <a:gd name="connsiteX1" fmla="*/ 19873 w 20329"/>
              <a:gd name="connsiteY1" fmla="*/ 0 h 24783"/>
              <a:gd name="connsiteX2" fmla="*/ 11299 w 20329"/>
              <a:gd name="connsiteY2" fmla="*/ 24545 h 24783"/>
              <a:gd name="connsiteX3" fmla="*/ 6199 w 20329"/>
              <a:gd name="connsiteY3" fmla="*/ 20839 h 24783"/>
              <a:gd name="connsiteX4" fmla="*/ 431 w 20329"/>
              <a:gd name="connsiteY4" fmla="*/ 7028 h 24783"/>
              <a:gd name="connsiteX5" fmla="*/ 419 w 20329"/>
              <a:gd name="connsiteY5" fmla="*/ 2 h 24783"/>
              <a:gd name="connsiteX0" fmla="*/ 419 w 20329"/>
              <a:gd name="connsiteY0" fmla="*/ 2 h 24783"/>
              <a:gd name="connsiteX1" fmla="*/ 19873 w 20329"/>
              <a:gd name="connsiteY1" fmla="*/ 0 h 24783"/>
              <a:gd name="connsiteX2" fmla="*/ 11299 w 20329"/>
              <a:gd name="connsiteY2" fmla="*/ 24545 h 24783"/>
              <a:gd name="connsiteX3" fmla="*/ 6199 w 20329"/>
              <a:gd name="connsiteY3" fmla="*/ 20839 h 24783"/>
              <a:gd name="connsiteX4" fmla="*/ 431 w 20329"/>
              <a:gd name="connsiteY4" fmla="*/ 7028 h 24783"/>
              <a:gd name="connsiteX5" fmla="*/ 419 w 20329"/>
              <a:gd name="connsiteY5" fmla="*/ 2 h 24783"/>
              <a:gd name="connsiteX0" fmla="*/ 419 w 20329"/>
              <a:gd name="connsiteY0" fmla="*/ 2 h 24783"/>
              <a:gd name="connsiteX1" fmla="*/ 19873 w 20329"/>
              <a:gd name="connsiteY1" fmla="*/ 0 h 24783"/>
              <a:gd name="connsiteX2" fmla="*/ 11299 w 20329"/>
              <a:gd name="connsiteY2" fmla="*/ 24545 h 24783"/>
              <a:gd name="connsiteX3" fmla="*/ 6199 w 20329"/>
              <a:gd name="connsiteY3" fmla="*/ 20839 h 24783"/>
              <a:gd name="connsiteX4" fmla="*/ 431 w 20329"/>
              <a:gd name="connsiteY4" fmla="*/ 7028 h 24783"/>
              <a:gd name="connsiteX5" fmla="*/ 419 w 20329"/>
              <a:gd name="connsiteY5" fmla="*/ 2 h 24783"/>
              <a:gd name="connsiteX0" fmla="*/ 344 w 20254"/>
              <a:gd name="connsiteY0" fmla="*/ 2 h 24783"/>
              <a:gd name="connsiteX1" fmla="*/ 19798 w 20254"/>
              <a:gd name="connsiteY1" fmla="*/ 0 h 24783"/>
              <a:gd name="connsiteX2" fmla="*/ 11224 w 20254"/>
              <a:gd name="connsiteY2" fmla="*/ 24545 h 24783"/>
              <a:gd name="connsiteX3" fmla="*/ 6124 w 20254"/>
              <a:gd name="connsiteY3" fmla="*/ 20839 h 24783"/>
              <a:gd name="connsiteX4" fmla="*/ 459 w 20254"/>
              <a:gd name="connsiteY4" fmla="*/ 6573 h 24783"/>
              <a:gd name="connsiteX5" fmla="*/ 344 w 20254"/>
              <a:gd name="connsiteY5" fmla="*/ 2 h 24783"/>
              <a:gd name="connsiteX0" fmla="*/ 0 w 19910"/>
              <a:gd name="connsiteY0" fmla="*/ 2 h 24783"/>
              <a:gd name="connsiteX1" fmla="*/ 19454 w 19910"/>
              <a:gd name="connsiteY1" fmla="*/ 0 h 24783"/>
              <a:gd name="connsiteX2" fmla="*/ 10880 w 19910"/>
              <a:gd name="connsiteY2" fmla="*/ 24545 h 24783"/>
              <a:gd name="connsiteX3" fmla="*/ 5780 w 19910"/>
              <a:gd name="connsiteY3" fmla="*/ 20839 h 24783"/>
              <a:gd name="connsiteX4" fmla="*/ 115 w 19910"/>
              <a:gd name="connsiteY4" fmla="*/ 6573 h 24783"/>
              <a:gd name="connsiteX5" fmla="*/ 0 w 19910"/>
              <a:gd name="connsiteY5" fmla="*/ 2 h 24783"/>
              <a:gd name="connsiteX0" fmla="*/ 14 w 19924"/>
              <a:gd name="connsiteY0" fmla="*/ 2 h 24783"/>
              <a:gd name="connsiteX1" fmla="*/ 19468 w 19924"/>
              <a:gd name="connsiteY1" fmla="*/ 0 h 24783"/>
              <a:gd name="connsiteX2" fmla="*/ 10894 w 19924"/>
              <a:gd name="connsiteY2" fmla="*/ 24545 h 24783"/>
              <a:gd name="connsiteX3" fmla="*/ 5794 w 19924"/>
              <a:gd name="connsiteY3" fmla="*/ 20839 h 24783"/>
              <a:gd name="connsiteX4" fmla="*/ 6 w 19924"/>
              <a:gd name="connsiteY4" fmla="*/ 6516 h 24783"/>
              <a:gd name="connsiteX5" fmla="*/ 14 w 19924"/>
              <a:gd name="connsiteY5" fmla="*/ 2 h 24783"/>
              <a:gd name="connsiteX0" fmla="*/ 414 w 20324"/>
              <a:gd name="connsiteY0" fmla="*/ 2 h 24783"/>
              <a:gd name="connsiteX1" fmla="*/ 19868 w 20324"/>
              <a:gd name="connsiteY1" fmla="*/ 0 h 24783"/>
              <a:gd name="connsiteX2" fmla="*/ 11294 w 20324"/>
              <a:gd name="connsiteY2" fmla="*/ 24545 h 24783"/>
              <a:gd name="connsiteX3" fmla="*/ 5948 w 20324"/>
              <a:gd name="connsiteY3" fmla="*/ 19814 h 24783"/>
              <a:gd name="connsiteX4" fmla="*/ 406 w 20324"/>
              <a:gd name="connsiteY4" fmla="*/ 6516 h 24783"/>
              <a:gd name="connsiteX5" fmla="*/ 414 w 20324"/>
              <a:gd name="connsiteY5" fmla="*/ 2 h 24783"/>
              <a:gd name="connsiteX0" fmla="*/ 414 w 20324"/>
              <a:gd name="connsiteY0" fmla="*/ 2 h 24783"/>
              <a:gd name="connsiteX1" fmla="*/ 19868 w 20324"/>
              <a:gd name="connsiteY1" fmla="*/ 0 h 24783"/>
              <a:gd name="connsiteX2" fmla="*/ 11294 w 20324"/>
              <a:gd name="connsiteY2" fmla="*/ 24545 h 24783"/>
              <a:gd name="connsiteX3" fmla="*/ 5948 w 20324"/>
              <a:gd name="connsiteY3" fmla="*/ 19814 h 24783"/>
              <a:gd name="connsiteX4" fmla="*/ 406 w 20324"/>
              <a:gd name="connsiteY4" fmla="*/ 6516 h 24783"/>
              <a:gd name="connsiteX5" fmla="*/ 414 w 20324"/>
              <a:gd name="connsiteY5" fmla="*/ 2 h 24783"/>
              <a:gd name="connsiteX0" fmla="*/ 15 w 19925"/>
              <a:gd name="connsiteY0" fmla="*/ 2 h 24783"/>
              <a:gd name="connsiteX1" fmla="*/ 19469 w 19925"/>
              <a:gd name="connsiteY1" fmla="*/ 0 h 24783"/>
              <a:gd name="connsiteX2" fmla="*/ 10895 w 19925"/>
              <a:gd name="connsiteY2" fmla="*/ 24545 h 24783"/>
              <a:gd name="connsiteX3" fmla="*/ 5549 w 19925"/>
              <a:gd name="connsiteY3" fmla="*/ 19814 h 24783"/>
              <a:gd name="connsiteX4" fmla="*/ 7 w 19925"/>
              <a:gd name="connsiteY4" fmla="*/ 6516 h 24783"/>
              <a:gd name="connsiteX5" fmla="*/ 15 w 19925"/>
              <a:gd name="connsiteY5" fmla="*/ 2 h 24783"/>
              <a:gd name="connsiteX0" fmla="*/ 15 w 19925"/>
              <a:gd name="connsiteY0" fmla="*/ 2 h 24783"/>
              <a:gd name="connsiteX1" fmla="*/ 19469 w 19925"/>
              <a:gd name="connsiteY1" fmla="*/ 0 h 24783"/>
              <a:gd name="connsiteX2" fmla="*/ 10895 w 19925"/>
              <a:gd name="connsiteY2" fmla="*/ 24545 h 24783"/>
              <a:gd name="connsiteX3" fmla="*/ 5549 w 19925"/>
              <a:gd name="connsiteY3" fmla="*/ 19814 h 24783"/>
              <a:gd name="connsiteX4" fmla="*/ 7 w 19925"/>
              <a:gd name="connsiteY4" fmla="*/ 6516 h 24783"/>
              <a:gd name="connsiteX5" fmla="*/ 15 w 19925"/>
              <a:gd name="connsiteY5" fmla="*/ 2 h 24783"/>
              <a:gd name="connsiteX0" fmla="*/ 28 w 19938"/>
              <a:gd name="connsiteY0" fmla="*/ 2 h 24783"/>
              <a:gd name="connsiteX1" fmla="*/ 19482 w 19938"/>
              <a:gd name="connsiteY1" fmla="*/ 0 h 24783"/>
              <a:gd name="connsiteX2" fmla="*/ 10908 w 19938"/>
              <a:gd name="connsiteY2" fmla="*/ 24545 h 24783"/>
              <a:gd name="connsiteX3" fmla="*/ 5562 w 19938"/>
              <a:gd name="connsiteY3" fmla="*/ 19814 h 24783"/>
              <a:gd name="connsiteX4" fmla="*/ 20 w 19938"/>
              <a:gd name="connsiteY4" fmla="*/ 6516 h 24783"/>
              <a:gd name="connsiteX5" fmla="*/ 28 w 19938"/>
              <a:gd name="connsiteY5" fmla="*/ 2 h 24783"/>
              <a:gd name="connsiteX0" fmla="*/ 9 w 19919"/>
              <a:gd name="connsiteY0" fmla="*/ 2 h 24783"/>
              <a:gd name="connsiteX1" fmla="*/ 19463 w 19919"/>
              <a:gd name="connsiteY1" fmla="*/ 0 h 24783"/>
              <a:gd name="connsiteX2" fmla="*/ 10889 w 19919"/>
              <a:gd name="connsiteY2" fmla="*/ 24545 h 24783"/>
              <a:gd name="connsiteX3" fmla="*/ 5543 w 19919"/>
              <a:gd name="connsiteY3" fmla="*/ 19814 h 24783"/>
              <a:gd name="connsiteX4" fmla="*/ 22 w 19919"/>
              <a:gd name="connsiteY4" fmla="*/ 5776 h 24783"/>
              <a:gd name="connsiteX5" fmla="*/ 9 w 19919"/>
              <a:gd name="connsiteY5" fmla="*/ 2 h 24783"/>
              <a:gd name="connsiteX0" fmla="*/ 0 w 19910"/>
              <a:gd name="connsiteY0" fmla="*/ 2 h 24783"/>
              <a:gd name="connsiteX1" fmla="*/ 19454 w 19910"/>
              <a:gd name="connsiteY1" fmla="*/ 0 h 24783"/>
              <a:gd name="connsiteX2" fmla="*/ 10880 w 19910"/>
              <a:gd name="connsiteY2" fmla="*/ 24545 h 24783"/>
              <a:gd name="connsiteX3" fmla="*/ 13 w 19910"/>
              <a:gd name="connsiteY3" fmla="*/ 5776 h 24783"/>
              <a:gd name="connsiteX4" fmla="*/ 0 w 19910"/>
              <a:gd name="connsiteY4" fmla="*/ 2 h 24783"/>
              <a:gd name="connsiteX0" fmla="*/ 0 w 19885"/>
              <a:gd name="connsiteY0" fmla="*/ 2 h 24968"/>
              <a:gd name="connsiteX1" fmla="*/ 19454 w 19885"/>
              <a:gd name="connsiteY1" fmla="*/ 0 h 24968"/>
              <a:gd name="connsiteX2" fmla="*/ 10880 w 19885"/>
              <a:gd name="connsiteY2" fmla="*/ 24545 h 24968"/>
              <a:gd name="connsiteX3" fmla="*/ 13 w 19885"/>
              <a:gd name="connsiteY3" fmla="*/ 5776 h 24968"/>
              <a:gd name="connsiteX4" fmla="*/ 0 w 19885"/>
              <a:gd name="connsiteY4" fmla="*/ 2 h 24968"/>
              <a:gd name="connsiteX0" fmla="*/ 0 w 19929"/>
              <a:gd name="connsiteY0" fmla="*/ 2 h 24876"/>
              <a:gd name="connsiteX1" fmla="*/ 19454 w 19929"/>
              <a:gd name="connsiteY1" fmla="*/ 0 h 24876"/>
              <a:gd name="connsiteX2" fmla="*/ 10880 w 19929"/>
              <a:gd name="connsiteY2" fmla="*/ 24545 h 24876"/>
              <a:gd name="connsiteX3" fmla="*/ 13 w 19929"/>
              <a:gd name="connsiteY3" fmla="*/ 5776 h 24876"/>
              <a:gd name="connsiteX4" fmla="*/ 0 w 19929"/>
              <a:gd name="connsiteY4" fmla="*/ 2 h 24876"/>
              <a:gd name="connsiteX0" fmla="*/ 14 w 19763"/>
              <a:gd name="connsiteY0" fmla="*/ 2 h 24578"/>
              <a:gd name="connsiteX1" fmla="*/ 19468 w 19763"/>
              <a:gd name="connsiteY1" fmla="*/ 0 h 24578"/>
              <a:gd name="connsiteX2" fmla="*/ 10894 w 19763"/>
              <a:gd name="connsiteY2" fmla="*/ 24545 h 24578"/>
              <a:gd name="connsiteX3" fmla="*/ 6 w 19763"/>
              <a:gd name="connsiteY3" fmla="*/ 5207 h 24578"/>
              <a:gd name="connsiteX4" fmla="*/ 14 w 19763"/>
              <a:gd name="connsiteY4" fmla="*/ 2 h 24578"/>
              <a:gd name="connsiteX0" fmla="*/ 14 w 19763"/>
              <a:gd name="connsiteY0" fmla="*/ 2 h 24580"/>
              <a:gd name="connsiteX1" fmla="*/ 19468 w 19763"/>
              <a:gd name="connsiteY1" fmla="*/ 0 h 24580"/>
              <a:gd name="connsiteX2" fmla="*/ 10894 w 19763"/>
              <a:gd name="connsiteY2" fmla="*/ 24545 h 24580"/>
              <a:gd name="connsiteX3" fmla="*/ 6 w 19763"/>
              <a:gd name="connsiteY3" fmla="*/ 5207 h 24580"/>
              <a:gd name="connsiteX4" fmla="*/ 14 w 19763"/>
              <a:gd name="connsiteY4" fmla="*/ 2 h 24580"/>
              <a:gd name="connsiteX0" fmla="*/ 14 w 19775"/>
              <a:gd name="connsiteY0" fmla="*/ 2 h 27421"/>
              <a:gd name="connsiteX1" fmla="*/ 19468 w 19775"/>
              <a:gd name="connsiteY1" fmla="*/ 0 h 27421"/>
              <a:gd name="connsiteX2" fmla="*/ 11222 w 19775"/>
              <a:gd name="connsiteY2" fmla="*/ 27391 h 27421"/>
              <a:gd name="connsiteX3" fmla="*/ 6 w 19775"/>
              <a:gd name="connsiteY3" fmla="*/ 5207 h 27421"/>
              <a:gd name="connsiteX4" fmla="*/ 14 w 19775"/>
              <a:gd name="connsiteY4" fmla="*/ 2 h 27421"/>
              <a:gd name="connsiteX0" fmla="*/ 14 w 19995"/>
              <a:gd name="connsiteY0" fmla="*/ 2 h 27433"/>
              <a:gd name="connsiteX1" fmla="*/ 19468 w 19995"/>
              <a:gd name="connsiteY1" fmla="*/ 0 h 27433"/>
              <a:gd name="connsiteX2" fmla="*/ 11222 w 19995"/>
              <a:gd name="connsiteY2" fmla="*/ 27391 h 27433"/>
              <a:gd name="connsiteX3" fmla="*/ 6 w 19995"/>
              <a:gd name="connsiteY3" fmla="*/ 5207 h 27433"/>
              <a:gd name="connsiteX4" fmla="*/ 14 w 19995"/>
              <a:gd name="connsiteY4" fmla="*/ 2 h 27433"/>
              <a:gd name="connsiteX0" fmla="*/ 14 w 18134"/>
              <a:gd name="connsiteY0" fmla="*/ 2 h 27421"/>
              <a:gd name="connsiteX1" fmla="*/ 17764 w 18134"/>
              <a:gd name="connsiteY1" fmla="*/ 0 h 27421"/>
              <a:gd name="connsiteX2" fmla="*/ 11222 w 18134"/>
              <a:gd name="connsiteY2" fmla="*/ 27391 h 27421"/>
              <a:gd name="connsiteX3" fmla="*/ 6 w 18134"/>
              <a:gd name="connsiteY3" fmla="*/ 5207 h 27421"/>
              <a:gd name="connsiteX4" fmla="*/ 14 w 18134"/>
              <a:gd name="connsiteY4" fmla="*/ 2 h 27421"/>
              <a:gd name="connsiteX0" fmla="*/ 14 w 16126"/>
              <a:gd name="connsiteY0" fmla="*/ 1 h 27419"/>
              <a:gd name="connsiteX1" fmla="*/ 15629 w 16126"/>
              <a:gd name="connsiteY1" fmla="*/ 56 h 27419"/>
              <a:gd name="connsiteX2" fmla="*/ 11222 w 16126"/>
              <a:gd name="connsiteY2" fmla="*/ 27390 h 27419"/>
              <a:gd name="connsiteX3" fmla="*/ 6 w 16126"/>
              <a:gd name="connsiteY3" fmla="*/ 5206 h 27419"/>
              <a:gd name="connsiteX4" fmla="*/ 14 w 16126"/>
              <a:gd name="connsiteY4" fmla="*/ 1 h 27419"/>
              <a:gd name="connsiteX0" fmla="*/ 14 w 16948"/>
              <a:gd name="connsiteY0" fmla="*/ 2 h 27421"/>
              <a:gd name="connsiteX1" fmla="*/ 16512 w 16948"/>
              <a:gd name="connsiteY1" fmla="*/ 0 h 27421"/>
              <a:gd name="connsiteX2" fmla="*/ 11222 w 16948"/>
              <a:gd name="connsiteY2" fmla="*/ 27391 h 27421"/>
              <a:gd name="connsiteX3" fmla="*/ 6 w 16948"/>
              <a:gd name="connsiteY3" fmla="*/ 5207 h 27421"/>
              <a:gd name="connsiteX4" fmla="*/ 14 w 16948"/>
              <a:gd name="connsiteY4" fmla="*/ 2 h 27421"/>
              <a:gd name="connsiteX0" fmla="*/ 14 w 17844"/>
              <a:gd name="connsiteY0" fmla="*/ 2 h 27421"/>
              <a:gd name="connsiteX1" fmla="*/ 16512 w 17844"/>
              <a:gd name="connsiteY1" fmla="*/ 0 h 27421"/>
              <a:gd name="connsiteX2" fmla="*/ 11222 w 17844"/>
              <a:gd name="connsiteY2" fmla="*/ 27391 h 27421"/>
              <a:gd name="connsiteX3" fmla="*/ 6 w 17844"/>
              <a:gd name="connsiteY3" fmla="*/ 5207 h 27421"/>
              <a:gd name="connsiteX4" fmla="*/ 14 w 17844"/>
              <a:gd name="connsiteY4" fmla="*/ 2 h 27421"/>
              <a:gd name="connsiteX0" fmla="*/ 14 w 17844"/>
              <a:gd name="connsiteY0" fmla="*/ 2 h 27398"/>
              <a:gd name="connsiteX1" fmla="*/ 16512 w 17844"/>
              <a:gd name="connsiteY1" fmla="*/ 0 h 27398"/>
              <a:gd name="connsiteX2" fmla="*/ 11222 w 17844"/>
              <a:gd name="connsiteY2" fmla="*/ 27391 h 27398"/>
              <a:gd name="connsiteX3" fmla="*/ 6 w 17844"/>
              <a:gd name="connsiteY3" fmla="*/ 5207 h 27398"/>
              <a:gd name="connsiteX4" fmla="*/ 14 w 17844"/>
              <a:gd name="connsiteY4" fmla="*/ 2 h 27398"/>
              <a:gd name="connsiteX0" fmla="*/ 14 w 17837"/>
              <a:gd name="connsiteY0" fmla="*/ 2 h 27569"/>
              <a:gd name="connsiteX1" fmla="*/ 16512 w 17837"/>
              <a:gd name="connsiteY1" fmla="*/ 0 h 27569"/>
              <a:gd name="connsiteX2" fmla="*/ 11201 w 17837"/>
              <a:gd name="connsiteY2" fmla="*/ 27562 h 27569"/>
              <a:gd name="connsiteX3" fmla="*/ 6 w 17837"/>
              <a:gd name="connsiteY3" fmla="*/ 5207 h 27569"/>
              <a:gd name="connsiteX4" fmla="*/ 14 w 17837"/>
              <a:gd name="connsiteY4" fmla="*/ 2 h 27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37" h="27569">
                <a:moveTo>
                  <a:pt x="14" y="2"/>
                </a:moveTo>
                <a:lnTo>
                  <a:pt x="16512" y="0"/>
                </a:lnTo>
                <a:cubicBezTo>
                  <a:pt x="18346" y="3853"/>
                  <a:pt x="19536" y="27036"/>
                  <a:pt x="11201" y="27562"/>
                </a:cubicBezTo>
                <a:cubicBezTo>
                  <a:pt x="3872" y="27975"/>
                  <a:pt x="1059" y="10266"/>
                  <a:pt x="6" y="5207"/>
                </a:cubicBezTo>
                <a:cubicBezTo>
                  <a:pt x="-13" y="5150"/>
                  <a:pt x="19" y="-5"/>
                  <a:pt x="14" y="2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16C9D48-0152-FB40-BB4D-3AC5595AEF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2303"/>
            <a:ext cx="4335261" cy="253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4419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CD31B-583A-9042-8B68-B53B7D5D4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F4B0D-15DD-C044-8A33-BF66157AC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301B7-79B6-6A4E-8FEB-9F3656DF2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4665-5A3C-6B4C-90AB-FF75380137B4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D8C37-CBB7-5C48-81DA-9870CFA9C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4CD367-AC59-A84E-A324-B77945F9F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200D-F291-5646-9004-E207C99FAE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9605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A4907-6A7F-994D-BAD0-21D366705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6FF1ED-E4A7-744D-B469-930269ABB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E86B6-0CBF-F44B-B676-DB533AD56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4665-5A3C-6B4C-90AB-FF75380137B4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C582A-5623-2545-A867-BB9C74666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66098-1924-314D-BFBA-8D44CDEA5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200D-F291-5646-9004-E207C99FAE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9206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3C929-7BDE-524E-BAC9-5E3D4614A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01EB1-8EFC-F348-9F10-81366F328F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F147A1-1E08-194D-876F-02EBA39295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E56AF6-5CD3-B840-87EE-2FAB15DF2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4665-5A3C-6B4C-90AB-FF75380137B4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85B868-61A3-AF40-9383-CB41F717B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B70AEF-02B5-2E4C-ADEE-334FCDDEA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200D-F291-5646-9004-E207C99FAE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730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BB697-D3DB-A44A-A4BC-2335296CD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678E80-0BD6-1542-8AC4-8757DE9DE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E3F02E-7369-4A4C-8396-8E8966F9E3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D6BB1E-00C8-D74A-865C-F2C21A489C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76FA01-03AF-4141-BEB7-D484BD06C4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81B320-0F99-BE41-96BC-240A4CE2C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4665-5A3C-6B4C-90AB-FF75380137B4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41A129-EAF7-9444-8253-7CBAC341B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94C66C-60AB-7447-B4FD-E5BBD4C01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200D-F291-5646-9004-E207C99FAE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5817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8F128-0E77-B341-A235-A04B7BC0D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9BB069-8EBC-6646-96A6-4812E3887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4665-5A3C-6B4C-90AB-FF75380137B4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34BB4C-4E0E-3D48-830D-D498F471F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EF14C6-7779-8D45-9DE0-D3CCBB823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200D-F291-5646-9004-E207C99FAE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4834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06242A-00AE-9F4B-A0A2-14787182A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4665-5A3C-6B4C-90AB-FF75380137B4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D63B69-2B66-B749-B992-AADF4F10E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F5602-C2DA-2A41-B7ED-7878CE27C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200D-F291-5646-9004-E207C99FAE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5108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A00CF-6187-7044-AFE2-1E680E5DE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F86A2-2A70-9E48-AB4E-42ACEFA02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71EE8C-88D9-7F40-A267-668E02752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473C1D-54DC-9644-9F46-C0CE5E843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4665-5A3C-6B4C-90AB-FF75380137B4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6DCC7-B668-184D-8426-D7985B1C3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05D584-0542-6C49-BAED-59CBD0666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200D-F291-5646-9004-E207C99FAE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5673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95045-5EF0-DF40-B95E-D45171BF7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2001F6-245F-4C47-BEC8-D61A50F377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D29DA7-9717-A04D-8EDA-0CDBC2D6C4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61444B-353C-FB4B-A344-CBA3AEA94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4665-5A3C-6B4C-90AB-FF75380137B4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3573B7-46BC-724F-9A33-37772B3C9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D18045-9593-9C42-9968-F5AC10B42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200D-F291-5646-9004-E207C99FAE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582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E2BC6-A66E-5647-A51C-283F9EA79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AA1AF8-D22F-314D-921D-A587E1BF6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5973C-850F-6143-A8E6-8AC03DD0E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4665-5A3C-6B4C-90AB-FF75380137B4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24866-EB01-EE40-B7A7-183B432A3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77423-A314-324A-91A0-17A4C8680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200D-F291-5646-9004-E207C99FAE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375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8A6C91-E838-A847-BD38-04B72F5BDB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922DF3-E0FE-BA42-A65A-11FAE8899B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3AED4A-E8DB-834C-BA0D-CD47E4151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4665-5A3C-6B4C-90AB-FF75380137B4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D13FB0-5A8A-904C-9782-844338F45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EB0674-6CC8-954C-87DF-399951DB8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200D-F291-5646-9004-E207C99FAE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555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6D9F4-1558-6044-B3BD-4C77818265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24CEC1-6D1C-7345-BF4A-CF53FB65A9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BA568C-4548-CA4C-8B4F-12DCCAB5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E5B61-AE51-6B48-8CF9-D11B07496D26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19589-C841-964F-8D7B-6312647BB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E1D73-72CC-2447-9D7C-026171EF1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7A0FF-2754-324A-AB8D-A82ADF5A5EF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014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21464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53F607-75EE-4007-A3DF-3B54AE2FB9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EE594E3-A674-4135-A933-2F49F5038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F2EEECD-B256-435F-9EA1-91461A986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EEB7A-F0C7-4F12-9610-77816D8CCD32}" type="datetimeFigureOut">
              <a:rPr lang="nl-NL" smtClean="0"/>
              <a:t>28-9-2021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66778A8-09BD-4DFD-B418-BDFE2B318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2B4F819-CAB4-4796-A746-81FDBA770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51D51-258A-4D64-A75E-D1903073B3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64878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918ACB-4EF2-4FFA-B206-1694C6D0B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328D25-4B2C-44CB-90EA-71314ECBB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B8F8388-F8FB-4783-8A17-122FBF178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EEB7A-F0C7-4F12-9610-77816D8CCD32}" type="datetimeFigureOut">
              <a:rPr lang="nl-NL" smtClean="0"/>
              <a:t>28-9-2021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FFBDF47-7A1B-43FC-9957-3D91D9052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BE5792A-0D08-491B-A338-B4CE8837F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51D51-258A-4D64-A75E-D1903073B3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85724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1BD2C1-DA80-4881-9141-981D107E4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4E6E447-CBFE-41C1-8236-781F193BD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8BC05C6-3580-4F15-84AF-F8DA9BE62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EEB7A-F0C7-4F12-9610-77816D8CCD32}" type="datetimeFigureOut">
              <a:rPr lang="nl-NL" smtClean="0"/>
              <a:t>28-9-2021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87E1427-C895-4711-A202-83BE7DC66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5EED945-814F-460F-A2E3-A24C71565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51D51-258A-4D64-A75E-D1903073B3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37954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E5DFDC-9A43-4A3C-AA73-EBA3C20AF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84F98F3-2343-47BA-92D1-A540FFF838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38E0567-028C-4C51-9501-78009C9CA9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BAAD750-4239-40AD-A88E-583790571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EEB7A-F0C7-4F12-9610-77816D8CCD32}" type="datetimeFigureOut">
              <a:rPr lang="nl-NL" smtClean="0"/>
              <a:t>28-9-2021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335E2DA-9C69-4B40-80CA-4E23FD9B6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43226E6-1E68-4E66-AC64-2DBDAFDB0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51D51-258A-4D64-A75E-D1903073B3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27272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A8CE90-DEB6-4AB7-BA97-190518BAB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FF6CCF7-C275-477A-A093-047B01538C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9EDA523-78FF-4416-9E4C-002252E252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EC99160-008E-4B13-BA10-E3EAA172A8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9A932B6-55E9-4B5E-9306-0B2BF5964C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6573271-3E2B-4E26-88ED-1670FB560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EEB7A-F0C7-4F12-9610-77816D8CCD32}" type="datetimeFigureOut">
              <a:rPr lang="nl-NL" smtClean="0"/>
              <a:t>28-9-2021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35BD832-C619-496E-8368-C58135C97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0E27AA0-BDDC-4FC7-B635-FF6AD3802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51D51-258A-4D64-A75E-D1903073B3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7477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07760D-3B21-404F-82BA-3933EA133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5DB36E2-EEEB-46EF-9808-924E84009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EEB7A-F0C7-4F12-9610-77816D8CCD32}" type="datetimeFigureOut">
              <a:rPr lang="nl-NL" smtClean="0"/>
              <a:t>28-9-2021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3155596-5745-4B68-A16F-E2656ECF5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C95C528-9A4A-48E3-8E95-618E2F069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51D51-258A-4D64-A75E-D1903073B3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13619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EE79E50-EF2D-4674-A4B3-049DB3033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EEB7A-F0C7-4F12-9610-77816D8CCD32}" type="datetimeFigureOut">
              <a:rPr lang="nl-NL" smtClean="0"/>
              <a:t>28-9-2021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FCCEEC2-44CD-4372-A404-0EFF32395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DFC5624-5E4C-4599-AFF4-29521910C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51D51-258A-4D64-A75E-D1903073B3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77421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07A453-A5C9-4D51-8FF7-AAE03638F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D5BB8E-6F7A-4D2E-B674-C87926F57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BA6B907-E2D9-4268-9779-1086C095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611EB2B-F1E5-4086-9735-890785EF6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EEB7A-F0C7-4F12-9610-77816D8CCD32}" type="datetimeFigureOut">
              <a:rPr lang="nl-NL" smtClean="0"/>
              <a:t>28-9-2021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77135AB-3EF3-47C4-82DC-71D56B546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291788A-6398-4427-BF4E-05D3F6AB8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51D51-258A-4D64-A75E-D1903073B3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10434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CAB123-3820-47A4-A8B1-DD64C9CE2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4DFDCDA-B67D-4663-A828-AF6F27FA96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8AC641C-6434-4B4B-B71E-10FC4087F1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8670EAA-81DF-4D3C-A837-5F4D373C7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EEB7A-F0C7-4F12-9610-77816D8CCD32}" type="datetimeFigureOut">
              <a:rPr lang="nl-NL" smtClean="0"/>
              <a:t>28-9-2021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25D4156-F43F-4641-8F51-34365F88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589426D-94CF-40A2-8A06-9421E9950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51D51-258A-4D64-A75E-D1903073B3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9985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37C6C-8459-3541-B83C-D71E62772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FD9E1-EF0E-744C-B24E-01EF3B9784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2C01B-8B0F-984C-84FB-421A7CF1D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E5B61-AE51-6B48-8CF9-D11B07496D26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1596FD-564A-984D-BE3C-095FF4940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FE005-CAD0-DE4E-8C10-4D5BD60BD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7A0FF-2754-324A-AB8D-A82ADF5A5EF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1545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C17FF2-9AEB-4865-A61E-A3E5A508B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5AE374D-0921-4A00-98C0-9DEF229545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D4CE07E-9F41-47D9-B370-B98623298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EEB7A-F0C7-4F12-9610-77816D8CCD32}" type="datetimeFigureOut">
              <a:rPr lang="nl-NL" smtClean="0"/>
              <a:t>28-9-2021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F9B28D-CED3-461F-BD04-EE28C9BE8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8F034DE-9A16-41D5-974C-574150BCE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51D51-258A-4D64-A75E-D1903073B3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42610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A39993D7-4EF7-41E7-A951-6FA3B891D5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BEBECE6-D885-41A2-B520-4AF3FF9D29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A215A35-99F0-4776-94DA-E6B2DD4DE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EEB7A-F0C7-4F12-9610-77816D8CCD32}" type="datetimeFigureOut">
              <a:rPr lang="nl-NL" smtClean="0"/>
              <a:t>28-9-2021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11440AA-7543-47F8-A544-60424CD66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4BAF1C-570E-4F1F-A28D-3E27483D1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51D51-258A-4D64-A75E-D1903073B3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43955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37C6C-8459-3541-B83C-D71E62772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FD9E1-EF0E-744C-B24E-01EF3B9784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85800" indent="-228600">
              <a:buFont typeface="Courier New" panose="02070309020205020404" pitchFamily="49" charset="0"/>
              <a:buChar char="o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ü"/>
              <a:defRPr/>
            </a:lvl4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2C01B-8B0F-984C-84FB-421A7CF1D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E5B61-AE51-6B48-8CF9-D11B07496D26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1596FD-564A-984D-BE3C-095FF4940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FE005-CAD0-DE4E-8C10-4D5BD60BD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7A0FF-2754-324A-AB8D-A82ADF5A5EF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AD31664-9F87-F945-8AF6-08C33FAC3233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-2" y="-15273"/>
            <a:ext cx="12199331" cy="688885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26 w 21626"/>
              <a:gd name="connsiteY0" fmla="*/ 0 h 29962"/>
              <a:gd name="connsiteX1" fmla="*/ 21626 w 21626"/>
              <a:gd name="connsiteY1" fmla="*/ 0 h 29962"/>
              <a:gd name="connsiteX2" fmla="*/ 21626 w 21626"/>
              <a:gd name="connsiteY2" fmla="*/ 17322 h 29962"/>
              <a:gd name="connsiteX3" fmla="*/ 0 w 21626"/>
              <a:gd name="connsiteY3" fmla="*/ 29387 h 29962"/>
              <a:gd name="connsiteX4" fmla="*/ 26 w 21626"/>
              <a:gd name="connsiteY4" fmla="*/ 0 h 29962"/>
              <a:gd name="connsiteX0" fmla="*/ 39 w 21639"/>
              <a:gd name="connsiteY0" fmla="*/ 0 h 30031"/>
              <a:gd name="connsiteX1" fmla="*/ 21639 w 21639"/>
              <a:gd name="connsiteY1" fmla="*/ 0 h 30031"/>
              <a:gd name="connsiteX2" fmla="*/ 21639 w 21639"/>
              <a:gd name="connsiteY2" fmla="*/ 17322 h 30031"/>
              <a:gd name="connsiteX3" fmla="*/ 0 w 21639"/>
              <a:gd name="connsiteY3" fmla="*/ 29459 h 30031"/>
              <a:gd name="connsiteX4" fmla="*/ 39 w 21639"/>
              <a:gd name="connsiteY4" fmla="*/ 0 h 30031"/>
              <a:gd name="connsiteX0" fmla="*/ 39 w 21639"/>
              <a:gd name="connsiteY0" fmla="*/ 0 h 30201"/>
              <a:gd name="connsiteX1" fmla="*/ 21639 w 21639"/>
              <a:gd name="connsiteY1" fmla="*/ 0 h 30201"/>
              <a:gd name="connsiteX2" fmla="*/ 21626 w 21639"/>
              <a:gd name="connsiteY2" fmla="*/ 21534 h 30201"/>
              <a:gd name="connsiteX3" fmla="*/ 0 w 21639"/>
              <a:gd name="connsiteY3" fmla="*/ 29459 h 30201"/>
              <a:gd name="connsiteX4" fmla="*/ 39 w 21639"/>
              <a:gd name="connsiteY4" fmla="*/ 0 h 30201"/>
              <a:gd name="connsiteX0" fmla="*/ 39 w 21639"/>
              <a:gd name="connsiteY0" fmla="*/ 0 h 31581"/>
              <a:gd name="connsiteX1" fmla="*/ 21639 w 21639"/>
              <a:gd name="connsiteY1" fmla="*/ 0 h 31581"/>
              <a:gd name="connsiteX2" fmla="*/ 21626 w 21639"/>
              <a:gd name="connsiteY2" fmla="*/ 21534 h 31581"/>
              <a:gd name="connsiteX3" fmla="*/ 0 w 21639"/>
              <a:gd name="connsiteY3" fmla="*/ 29459 h 31581"/>
              <a:gd name="connsiteX4" fmla="*/ 39 w 21639"/>
              <a:gd name="connsiteY4" fmla="*/ 0 h 31581"/>
              <a:gd name="connsiteX0" fmla="*/ 39 w 21639"/>
              <a:gd name="connsiteY0" fmla="*/ 0 h 32002"/>
              <a:gd name="connsiteX1" fmla="*/ 21639 w 21639"/>
              <a:gd name="connsiteY1" fmla="*/ 0 h 32002"/>
              <a:gd name="connsiteX2" fmla="*/ 21626 w 21639"/>
              <a:gd name="connsiteY2" fmla="*/ 21534 h 32002"/>
              <a:gd name="connsiteX3" fmla="*/ 16268 w 21639"/>
              <a:gd name="connsiteY3" fmla="*/ 29590 h 32002"/>
              <a:gd name="connsiteX4" fmla="*/ 0 w 21639"/>
              <a:gd name="connsiteY4" fmla="*/ 29459 h 32002"/>
              <a:gd name="connsiteX5" fmla="*/ 39 w 21639"/>
              <a:gd name="connsiteY5" fmla="*/ 0 h 32002"/>
              <a:gd name="connsiteX0" fmla="*/ 39 w 21639"/>
              <a:gd name="connsiteY0" fmla="*/ 0 h 34317"/>
              <a:gd name="connsiteX1" fmla="*/ 21639 w 21639"/>
              <a:gd name="connsiteY1" fmla="*/ 0 h 34317"/>
              <a:gd name="connsiteX2" fmla="*/ 21626 w 21639"/>
              <a:gd name="connsiteY2" fmla="*/ 21534 h 34317"/>
              <a:gd name="connsiteX3" fmla="*/ 11685 w 21639"/>
              <a:gd name="connsiteY3" fmla="*/ 33730 h 34317"/>
              <a:gd name="connsiteX4" fmla="*/ 0 w 21639"/>
              <a:gd name="connsiteY4" fmla="*/ 29459 h 34317"/>
              <a:gd name="connsiteX5" fmla="*/ 39 w 21639"/>
              <a:gd name="connsiteY5" fmla="*/ 0 h 34317"/>
              <a:gd name="connsiteX0" fmla="*/ 39 w 21639"/>
              <a:gd name="connsiteY0" fmla="*/ 0 h 34317"/>
              <a:gd name="connsiteX1" fmla="*/ 21639 w 21639"/>
              <a:gd name="connsiteY1" fmla="*/ 0 h 34317"/>
              <a:gd name="connsiteX2" fmla="*/ 21626 w 21639"/>
              <a:gd name="connsiteY2" fmla="*/ 21534 h 34317"/>
              <a:gd name="connsiteX3" fmla="*/ 11685 w 21639"/>
              <a:gd name="connsiteY3" fmla="*/ 33730 h 34317"/>
              <a:gd name="connsiteX4" fmla="*/ 0 w 21639"/>
              <a:gd name="connsiteY4" fmla="*/ 29459 h 34317"/>
              <a:gd name="connsiteX5" fmla="*/ 39 w 21639"/>
              <a:gd name="connsiteY5" fmla="*/ 0 h 34317"/>
              <a:gd name="connsiteX0" fmla="*/ 39 w 21639"/>
              <a:gd name="connsiteY0" fmla="*/ 0 h 34317"/>
              <a:gd name="connsiteX1" fmla="*/ 21639 w 21639"/>
              <a:gd name="connsiteY1" fmla="*/ 0 h 34317"/>
              <a:gd name="connsiteX2" fmla="*/ 21626 w 21639"/>
              <a:gd name="connsiteY2" fmla="*/ 21534 h 34317"/>
              <a:gd name="connsiteX3" fmla="*/ 11685 w 21639"/>
              <a:gd name="connsiteY3" fmla="*/ 33730 h 34317"/>
              <a:gd name="connsiteX4" fmla="*/ 0 w 21639"/>
              <a:gd name="connsiteY4" fmla="*/ 29459 h 34317"/>
              <a:gd name="connsiteX5" fmla="*/ 39 w 21639"/>
              <a:gd name="connsiteY5" fmla="*/ 0 h 34317"/>
              <a:gd name="connsiteX0" fmla="*/ 39 w 21639"/>
              <a:gd name="connsiteY0" fmla="*/ 0 h 34317"/>
              <a:gd name="connsiteX1" fmla="*/ 21639 w 21639"/>
              <a:gd name="connsiteY1" fmla="*/ 0 h 34317"/>
              <a:gd name="connsiteX2" fmla="*/ 21626 w 21639"/>
              <a:gd name="connsiteY2" fmla="*/ 21534 h 34317"/>
              <a:gd name="connsiteX3" fmla="*/ 11685 w 21639"/>
              <a:gd name="connsiteY3" fmla="*/ 33730 h 34317"/>
              <a:gd name="connsiteX4" fmla="*/ 0 w 21639"/>
              <a:gd name="connsiteY4" fmla="*/ 29459 h 34317"/>
              <a:gd name="connsiteX5" fmla="*/ 39 w 21639"/>
              <a:gd name="connsiteY5" fmla="*/ 0 h 34317"/>
              <a:gd name="connsiteX0" fmla="*/ 39 w 21639"/>
              <a:gd name="connsiteY0" fmla="*/ 0 h 34317"/>
              <a:gd name="connsiteX1" fmla="*/ 21639 w 21639"/>
              <a:gd name="connsiteY1" fmla="*/ 0 h 34317"/>
              <a:gd name="connsiteX2" fmla="*/ 21626 w 21639"/>
              <a:gd name="connsiteY2" fmla="*/ 21534 h 34317"/>
              <a:gd name="connsiteX3" fmla="*/ 11685 w 21639"/>
              <a:gd name="connsiteY3" fmla="*/ 33730 h 34317"/>
              <a:gd name="connsiteX4" fmla="*/ 0 w 21639"/>
              <a:gd name="connsiteY4" fmla="*/ 29459 h 34317"/>
              <a:gd name="connsiteX5" fmla="*/ 39 w 21639"/>
              <a:gd name="connsiteY5" fmla="*/ 0 h 34317"/>
              <a:gd name="connsiteX0" fmla="*/ 39 w 21639"/>
              <a:gd name="connsiteY0" fmla="*/ 0 h 34317"/>
              <a:gd name="connsiteX1" fmla="*/ 21639 w 21639"/>
              <a:gd name="connsiteY1" fmla="*/ 0 h 34317"/>
              <a:gd name="connsiteX2" fmla="*/ 21626 w 21639"/>
              <a:gd name="connsiteY2" fmla="*/ 21534 h 34317"/>
              <a:gd name="connsiteX3" fmla="*/ 11685 w 21639"/>
              <a:gd name="connsiteY3" fmla="*/ 33730 h 34317"/>
              <a:gd name="connsiteX4" fmla="*/ 0 w 21639"/>
              <a:gd name="connsiteY4" fmla="*/ 29459 h 34317"/>
              <a:gd name="connsiteX5" fmla="*/ 39 w 21639"/>
              <a:gd name="connsiteY5" fmla="*/ 0 h 34317"/>
              <a:gd name="connsiteX0" fmla="*/ 39 w 21639"/>
              <a:gd name="connsiteY0" fmla="*/ 0 h 34457"/>
              <a:gd name="connsiteX1" fmla="*/ 21639 w 21639"/>
              <a:gd name="connsiteY1" fmla="*/ 0 h 34457"/>
              <a:gd name="connsiteX2" fmla="*/ 21626 w 21639"/>
              <a:gd name="connsiteY2" fmla="*/ 21534 h 34457"/>
              <a:gd name="connsiteX3" fmla="*/ 11685 w 21639"/>
              <a:gd name="connsiteY3" fmla="*/ 33730 h 34457"/>
              <a:gd name="connsiteX4" fmla="*/ 0 w 21639"/>
              <a:gd name="connsiteY4" fmla="*/ 29459 h 34457"/>
              <a:gd name="connsiteX5" fmla="*/ 39 w 21639"/>
              <a:gd name="connsiteY5" fmla="*/ 0 h 34457"/>
              <a:gd name="connsiteX0" fmla="*/ 39 w 21639"/>
              <a:gd name="connsiteY0" fmla="*/ 0 h 35176"/>
              <a:gd name="connsiteX1" fmla="*/ 21639 w 21639"/>
              <a:gd name="connsiteY1" fmla="*/ 0 h 35176"/>
              <a:gd name="connsiteX2" fmla="*/ 21626 w 21639"/>
              <a:gd name="connsiteY2" fmla="*/ 21534 h 35176"/>
              <a:gd name="connsiteX3" fmla="*/ 11685 w 21639"/>
              <a:gd name="connsiteY3" fmla="*/ 33730 h 35176"/>
              <a:gd name="connsiteX4" fmla="*/ 7376 w 21639"/>
              <a:gd name="connsiteY4" fmla="*/ 34471 h 35176"/>
              <a:gd name="connsiteX5" fmla="*/ 0 w 21639"/>
              <a:gd name="connsiteY5" fmla="*/ 29459 h 35176"/>
              <a:gd name="connsiteX6" fmla="*/ 39 w 21639"/>
              <a:gd name="connsiteY6" fmla="*/ 0 h 35176"/>
              <a:gd name="connsiteX0" fmla="*/ 39 w 21639"/>
              <a:gd name="connsiteY0" fmla="*/ 0 h 34936"/>
              <a:gd name="connsiteX1" fmla="*/ 21639 w 21639"/>
              <a:gd name="connsiteY1" fmla="*/ 0 h 34936"/>
              <a:gd name="connsiteX2" fmla="*/ 21626 w 21639"/>
              <a:gd name="connsiteY2" fmla="*/ 21534 h 34936"/>
              <a:gd name="connsiteX3" fmla="*/ 11685 w 21639"/>
              <a:gd name="connsiteY3" fmla="*/ 33730 h 34936"/>
              <a:gd name="connsiteX4" fmla="*/ 7376 w 21639"/>
              <a:gd name="connsiteY4" fmla="*/ 34471 h 34936"/>
              <a:gd name="connsiteX5" fmla="*/ 0 w 21639"/>
              <a:gd name="connsiteY5" fmla="*/ 29459 h 34936"/>
              <a:gd name="connsiteX6" fmla="*/ 39 w 21639"/>
              <a:gd name="connsiteY6" fmla="*/ 0 h 34936"/>
              <a:gd name="connsiteX0" fmla="*/ 39 w 21639"/>
              <a:gd name="connsiteY0" fmla="*/ 0 h 34639"/>
              <a:gd name="connsiteX1" fmla="*/ 21639 w 21639"/>
              <a:gd name="connsiteY1" fmla="*/ 0 h 34639"/>
              <a:gd name="connsiteX2" fmla="*/ 21626 w 21639"/>
              <a:gd name="connsiteY2" fmla="*/ 21534 h 34639"/>
              <a:gd name="connsiteX3" fmla="*/ 11685 w 21639"/>
              <a:gd name="connsiteY3" fmla="*/ 33730 h 34639"/>
              <a:gd name="connsiteX4" fmla="*/ 7434 w 21639"/>
              <a:gd name="connsiteY4" fmla="*/ 33507 h 34639"/>
              <a:gd name="connsiteX5" fmla="*/ 0 w 21639"/>
              <a:gd name="connsiteY5" fmla="*/ 29459 h 34639"/>
              <a:gd name="connsiteX6" fmla="*/ 39 w 21639"/>
              <a:gd name="connsiteY6" fmla="*/ 0 h 34639"/>
              <a:gd name="connsiteX0" fmla="*/ 39 w 21639"/>
              <a:gd name="connsiteY0" fmla="*/ 0 h 34639"/>
              <a:gd name="connsiteX1" fmla="*/ 21639 w 21639"/>
              <a:gd name="connsiteY1" fmla="*/ 0 h 34639"/>
              <a:gd name="connsiteX2" fmla="*/ 21626 w 21639"/>
              <a:gd name="connsiteY2" fmla="*/ 21534 h 34639"/>
              <a:gd name="connsiteX3" fmla="*/ 11685 w 21639"/>
              <a:gd name="connsiteY3" fmla="*/ 33730 h 34639"/>
              <a:gd name="connsiteX4" fmla="*/ 7434 w 21639"/>
              <a:gd name="connsiteY4" fmla="*/ 33507 h 34639"/>
              <a:gd name="connsiteX5" fmla="*/ 0 w 21639"/>
              <a:gd name="connsiteY5" fmla="*/ 29459 h 34639"/>
              <a:gd name="connsiteX6" fmla="*/ 39 w 21639"/>
              <a:gd name="connsiteY6" fmla="*/ 0 h 34639"/>
              <a:gd name="connsiteX0" fmla="*/ 39 w 21639"/>
              <a:gd name="connsiteY0" fmla="*/ 0 h 34639"/>
              <a:gd name="connsiteX1" fmla="*/ 21639 w 21639"/>
              <a:gd name="connsiteY1" fmla="*/ 0 h 34639"/>
              <a:gd name="connsiteX2" fmla="*/ 21626 w 21639"/>
              <a:gd name="connsiteY2" fmla="*/ 21534 h 34639"/>
              <a:gd name="connsiteX3" fmla="*/ 11685 w 21639"/>
              <a:gd name="connsiteY3" fmla="*/ 33730 h 34639"/>
              <a:gd name="connsiteX4" fmla="*/ 7434 w 21639"/>
              <a:gd name="connsiteY4" fmla="*/ 33507 h 34639"/>
              <a:gd name="connsiteX5" fmla="*/ 0 w 21639"/>
              <a:gd name="connsiteY5" fmla="*/ 29459 h 34639"/>
              <a:gd name="connsiteX6" fmla="*/ 39 w 21639"/>
              <a:gd name="connsiteY6" fmla="*/ 0 h 34639"/>
              <a:gd name="connsiteX0" fmla="*/ 39 w 21639"/>
              <a:gd name="connsiteY0" fmla="*/ 0 h 34639"/>
              <a:gd name="connsiteX1" fmla="*/ 21639 w 21639"/>
              <a:gd name="connsiteY1" fmla="*/ 0 h 34639"/>
              <a:gd name="connsiteX2" fmla="*/ 21626 w 21639"/>
              <a:gd name="connsiteY2" fmla="*/ 21534 h 34639"/>
              <a:gd name="connsiteX3" fmla="*/ 11685 w 21639"/>
              <a:gd name="connsiteY3" fmla="*/ 33730 h 34639"/>
              <a:gd name="connsiteX4" fmla="*/ 7434 w 21639"/>
              <a:gd name="connsiteY4" fmla="*/ 33507 h 34639"/>
              <a:gd name="connsiteX5" fmla="*/ 0 w 21639"/>
              <a:gd name="connsiteY5" fmla="*/ 29459 h 34639"/>
              <a:gd name="connsiteX6" fmla="*/ 39 w 21639"/>
              <a:gd name="connsiteY6" fmla="*/ 0 h 34639"/>
              <a:gd name="connsiteX0" fmla="*/ 39 w 21639"/>
              <a:gd name="connsiteY0" fmla="*/ 0 h 34699"/>
              <a:gd name="connsiteX1" fmla="*/ 21639 w 21639"/>
              <a:gd name="connsiteY1" fmla="*/ 0 h 34699"/>
              <a:gd name="connsiteX2" fmla="*/ 21626 w 21639"/>
              <a:gd name="connsiteY2" fmla="*/ 21534 h 34699"/>
              <a:gd name="connsiteX3" fmla="*/ 11685 w 21639"/>
              <a:gd name="connsiteY3" fmla="*/ 33730 h 34699"/>
              <a:gd name="connsiteX4" fmla="*/ 7420 w 21639"/>
              <a:gd name="connsiteY4" fmla="*/ 33748 h 34699"/>
              <a:gd name="connsiteX5" fmla="*/ 0 w 21639"/>
              <a:gd name="connsiteY5" fmla="*/ 29459 h 34699"/>
              <a:gd name="connsiteX6" fmla="*/ 39 w 21639"/>
              <a:gd name="connsiteY6" fmla="*/ 0 h 34699"/>
              <a:gd name="connsiteX0" fmla="*/ 39 w 21639"/>
              <a:gd name="connsiteY0" fmla="*/ 0 h 34699"/>
              <a:gd name="connsiteX1" fmla="*/ 21639 w 21639"/>
              <a:gd name="connsiteY1" fmla="*/ 0 h 34699"/>
              <a:gd name="connsiteX2" fmla="*/ 21626 w 21639"/>
              <a:gd name="connsiteY2" fmla="*/ 21534 h 34699"/>
              <a:gd name="connsiteX3" fmla="*/ 11685 w 21639"/>
              <a:gd name="connsiteY3" fmla="*/ 33730 h 34699"/>
              <a:gd name="connsiteX4" fmla="*/ 7420 w 21639"/>
              <a:gd name="connsiteY4" fmla="*/ 33748 h 34699"/>
              <a:gd name="connsiteX5" fmla="*/ 0 w 21639"/>
              <a:gd name="connsiteY5" fmla="*/ 29459 h 34699"/>
              <a:gd name="connsiteX6" fmla="*/ 39 w 21639"/>
              <a:gd name="connsiteY6" fmla="*/ 0 h 34699"/>
              <a:gd name="connsiteX0" fmla="*/ 39 w 21639"/>
              <a:gd name="connsiteY0" fmla="*/ 0 h 34699"/>
              <a:gd name="connsiteX1" fmla="*/ 21639 w 21639"/>
              <a:gd name="connsiteY1" fmla="*/ 0 h 34699"/>
              <a:gd name="connsiteX2" fmla="*/ 21626 w 21639"/>
              <a:gd name="connsiteY2" fmla="*/ 21534 h 34699"/>
              <a:gd name="connsiteX3" fmla="*/ 11685 w 21639"/>
              <a:gd name="connsiteY3" fmla="*/ 33730 h 34699"/>
              <a:gd name="connsiteX4" fmla="*/ 7420 w 21639"/>
              <a:gd name="connsiteY4" fmla="*/ 33748 h 34699"/>
              <a:gd name="connsiteX5" fmla="*/ 0 w 21639"/>
              <a:gd name="connsiteY5" fmla="*/ 29459 h 34699"/>
              <a:gd name="connsiteX6" fmla="*/ 39 w 21639"/>
              <a:gd name="connsiteY6" fmla="*/ 0 h 34699"/>
              <a:gd name="connsiteX0" fmla="*/ 39 w 21639"/>
              <a:gd name="connsiteY0" fmla="*/ 0 h 34699"/>
              <a:gd name="connsiteX1" fmla="*/ 21639 w 21639"/>
              <a:gd name="connsiteY1" fmla="*/ 0 h 34699"/>
              <a:gd name="connsiteX2" fmla="*/ 21626 w 21639"/>
              <a:gd name="connsiteY2" fmla="*/ 21534 h 34699"/>
              <a:gd name="connsiteX3" fmla="*/ 11685 w 21639"/>
              <a:gd name="connsiteY3" fmla="*/ 33730 h 34699"/>
              <a:gd name="connsiteX4" fmla="*/ 7420 w 21639"/>
              <a:gd name="connsiteY4" fmla="*/ 33748 h 34699"/>
              <a:gd name="connsiteX5" fmla="*/ 0 w 21639"/>
              <a:gd name="connsiteY5" fmla="*/ 29459 h 34699"/>
              <a:gd name="connsiteX6" fmla="*/ 39 w 21639"/>
              <a:gd name="connsiteY6" fmla="*/ 0 h 34699"/>
              <a:gd name="connsiteX0" fmla="*/ 39 w 21639"/>
              <a:gd name="connsiteY0" fmla="*/ 0 h 34708"/>
              <a:gd name="connsiteX1" fmla="*/ 21639 w 21639"/>
              <a:gd name="connsiteY1" fmla="*/ 0 h 34708"/>
              <a:gd name="connsiteX2" fmla="*/ 21626 w 21639"/>
              <a:gd name="connsiteY2" fmla="*/ 21534 h 34708"/>
              <a:gd name="connsiteX3" fmla="*/ 11685 w 21639"/>
              <a:gd name="connsiteY3" fmla="*/ 33730 h 34708"/>
              <a:gd name="connsiteX4" fmla="*/ 7420 w 21639"/>
              <a:gd name="connsiteY4" fmla="*/ 33748 h 34708"/>
              <a:gd name="connsiteX5" fmla="*/ 0 w 21639"/>
              <a:gd name="connsiteY5" fmla="*/ 29459 h 34708"/>
              <a:gd name="connsiteX6" fmla="*/ 39 w 21639"/>
              <a:gd name="connsiteY6" fmla="*/ 0 h 34708"/>
              <a:gd name="connsiteX0" fmla="*/ 39 w 21639"/>
              <a:gd name="connsiteY0" fmla="*/ 0 h 34534"/>
              <a:gd name="connsiteX1" fmla="*/ 21639 w 21639"/>
              <a:gd name="connsiteY1" fmla="*/ 0 h 34534"/>
              <a:gd name="connsiteX2" fmla="*/ 21626 w 21639"/>
              <a:gd name="connsiteY2" fmla="*/ 21534 h 34534"/>
              <a:gd name="connsiteX3" fmla="*/ 11685 w 21639"/>
              <a:gd name="connsiteY3" fmla="*/ 33730 h 34534"/>
              <a:gd name="connsiteX4" fmla="*/ 7420 w 21639"/>
              <a:gd name="connsiteY4" fmla="*/ 33748 h 34534"/>
              <a:gd name="connsiteX5" fmla="*/ 0 w 21639"/>
              <a:gd name="connsiteY5" fmla="*/ 29459 h 34534"/>
              <a:gd name="connsiteX6" fmla="*/ 39 w 21639"/>
              <a:gd name="connsiteY6" fmla="*/ 0 h 34534"/>
              <a:gd name="connsiteX0" fmla="*/ 39 w 21639"/>
              <a:gd name="connsiteY0" fmla="*/ 0 h 34723"/>
              <a:gd name="connsiteX1" fmla="*/ 21639 w 21639"/>
              <a:gd name="connsiteY1" fmla="*/ 0 h 34723"/>
              <a:gd name="connsiteX2" fmla="*/ 21626 w 21639"/>
              <a:gd name="connsiteY2" fmla="*/ 21534 h 34723"/>
              <a:gd name="connsiteX3" fmla="*/ 11685 w 21639"/>
              <a:gd name="connsiteY3" fmla="*/ 33730 h 34723"/>
              <a:gd name="connsiteX4" fmla="*/ 7420 w 21639"/>
              <a:gd name="connsiteY4" fmla="*/ 34552 h 34723"/>
              <a:gd name="connsiteX5" fmla="*/ 0 w 21639"/>
              <a:gd name="connsiteY5" fmla="*/ 29459 h 34723"/>
              <a:gd name="connsiteX6" fmla="*/ 39 w 21639"/>
              <a:gd name="connsiteY6" fmla="*/ 0 h 34723"/>
              <a:gd name="connsiteX0" fmla="*/ 39 w 21639"/>
              <a:gd name="connsiteY0" fmla="*/ 0 h 34797"/>
              <a:gd name="connsiteX1" fmla="*/ 21639 w 21639"/>
              <a:gd name="connsiteY1" fmla="*/ 0 h 34797"/>
              <a:gd name="connsiteX2" fmla="*/ 21626 w 21639"/>
              <a:gd name="connsiteY2" fmla="*/ 21534 h 34797"/>
              <a:gd name="connsiteX3" fmla="*/ 11685 w 21639"/>
              <a:gd name="connsiteY3" fmla="*/ 33730 h 34797"/>
              <a:gd name="connsiteX4" fmla="*/ 7420 w 21639"/>
              <a:gd name="connsiteY4" fmla="*/ 34552 h 34797"/>
              <a:gd name="connsiteX5" fmla="*/ 0 w 21639"/>
              <a:gd name="connsiteY5" fmla="*/ 29459 h 34797"/>
              <a:gd name="connsiteX6" fmla="*/ 39 w 21639"/>
              <a:gd name="connsiteY6" fmla="*/ 0 h 34797"/>
              <a:gd name="connsiteX0" fmla="*/ 39 w 21639"/>
              <a:gd name="connsiteY0" fmla="*/ 0 h 34734"/>
              <a:gd name="connsiteX1" fmla="*/ 21639 w 21639"/>
              <a:gd name="connsiteY1" fmla="*/ 0 h 34734"/>
              <a:gd name="connsiteX2" fmla="*/ 21626 w 21639"/>
              <a:gd name="connsiteY2" fmla="*/ 21534 h 34734"/>
              <a:gd name="connsiteX3" fmla="*/ 11685 w 21639"/>
              <a:gd name="connsiteY3" fmla="*/ 33730 h 34734"/>
              <a:gd name="connsiteX4" fmla="*/ 7348 w 21639"/>
              <a:gd name="connsiteY4" fmla="*/ 34351 h 34734"/>
              <a:gd name="connsiteX5" fmla="*/ 0 w 21639"/>
              <a:gd name="connsiteY5" fmla="*/ 29459 h 34734"/>
              <a:gd name="connsiteX6" fmla="*/ 39 w 21639"/>
              <a:gd name="connsiteY6" fmla="*/ 0 h 34734"/>
              <a:gd name="connsiteX0" fmla="*/ 39 w 21639"/>
              <a:gd name="connsiteY0" fmla="*/ 0 h 34734"/>
              <a:gd name="connsiteX1" fmla="*/ 21639 w 21639"/>
              <a:gd name="connsiteY1" fmla="*/ 0 h 34734"/>
              <a:gd name="connsiteX2" fmla="*/ 21626 w 21639"/>
              <a:gd name="connsiteY2" fmla="*/ 21534 h 34734"/>
              <a:gd name="connsiteX3" fmla="*/ 11685 w 21639"/>
              <a:gd name="connsiteY3" fmla="*/ 33730 h 34734"/>
              <a:gd name="connsiteX4" fmla="*/ 7348 w 21639"/>
              <a:gd name="connsiteY4" fmla="*/ 34351 h 34734"/>
              <a:gd name="connsiteX5" fmla="*/ 0 w 21639"/>
              <a:gd name="connsiteY5" fmla="*/ 29459 h 34734"/>
              <a:gd name="connsiteX6" fmla="*/ 39 w 21639"/>
              <a:gd name="connsiteY6" fmla="*/ 0 h 34734"/>
              <a:gd name="connsiteX0" fmla="*/ 39 w 21639"/>
              <a:gd name="connsiteY0" fmla="*/ 0 h 34771"/>
              <a:gd name="connsiteX1" fmla="*/ 21639 w 21639"/>
              <a:gd name="connsiteY1" fmla="*/ 0 h 34771"/>
              <a:gd name="connsiteX2" fmla="*/ 21626 w 21639"/>
              <a:gd name="connsiteY2" fmla="*/ 21534 h 34771"/>
              <a:gd name="connsiteX3" fmla="*/ 11728 w 21639"/>
              <a:gd name="connsiteY3" fmla="*/ 33047 h 34771"/>
              <a:gd name="connsiteX4" fmla="*/ 7348 w 21639"/>
              <a:gd name="connsiteY4" fmla="*/ 34351 h 34771"/>
              <a:gd name="connsiteX5" fmla="*/ 0 w 21639"/>
              <a:gd name="connsiteY5" fmla="*/ 29459 h 34771"/>
              <a:gd name="connsiteX6" fmla="*/ 39 w 21639"/>
              <a:gd name="connsiteY6" fmla="*/ 0 h 34771"/>
              <a:gd name="connsiteX0" fmla="*/ 39 w 21639"/>
              <a:gd name="connsiteY0" fmla="*/ 0 h 35140"/>
              <a:gd name="connsiteX1" fmla="*/ 21639 w 21639"/>
              <a:gd name="connsiteY1" fmla="*/ 0 h 35140"/>
              <a:gd name="connsiteX2" fmla="*/ 21626 w 21639"/>
              <a:gd name="connsiteY2" fmla="*/ 21534 h 35140"/>
              <a:gd name="connsiteX3" fmla="*/ 11670 w 21639"/>
              <a:gd name="connsiteY3" fmla="*/ 33770 h 35140"/>
              <a:gd name="connsiteX4" fmla="*/ 7348 w 21639"/>
              <a:gd name="connsiteY4" fmla="*/ 34351 h 35140"/>
              <a:gd name="connsiteX5" fmla="*/ 0 w 21639"/>
              <a:gd name="connsiteY5" fmla="*/ 29459 h 35140"/>
              <a:gd name="connsiteX6" fmla="*/ 39 w 21639"/>
              <a:gd name="connsiteY6" fmla="*/ 0 h 35140"/>
              <a:gd name="connsiteX0" fmla="*/ 39 w 21639"/>
              <a:gd name="connsiteY0" fmla="*/ 0 h 34765"/>
              <a:gd name="connsiteX1" fmla="*/ 21639 w 21639"/>
              <a:gd name="connsiteY1" fmla="*/ 0 h 34765"/>
              <a:gd name="connsiteX2" fmla="*/ 21626 w 21639"/>
              <a:gd name="connsiteY2" fmla="*/ 21534 h 34765"/>
              <a:gd name="connsiteX3" fmla="*/ 11670 w 21639"/>
              <a:gd name="connsiteY3" fmla="*/ 33770 h 34765"/>
              <a:gd name="connsiteX4" fmla="*/ 7348 w 21639"/>
              <a:gd name="connsiteY4" fmla="*/ 34351 h 34765"/>
              <a:gd name="connsiteX5" fmla="*/ 0 w 21639"/>
              <a:gd name="connsiteY5" fmla="*/ 29459 h 34765"/>
              <a:gd name="connsiteX6" fmla="*/ 39 w 21639"/>
              <a:gd name="connsiteY6" fmla="*/ 0 h 34765"/>
              <a:gd name="connsiteX0" fmla="*/ 39 w 21639"/>
              <a:gd name="connsiteY0" fmla="*/ 0 h 34579"/>
              <a:gd name="connsiteX1" fmla="*/ 21639 w 21639"/>
              <a:gd name="connsiteY1" fmla="*/ 0 h 34579"/>
              <a:gd name="connsiteX2" fmla="*/ 21626 w 21639"/>
              <a:gd name="connsiteY2" fmla="*/ 21534 h 34579"/>
              <a:gd name="connsiteX3" fmla="*/ 11670 w 21639"/>
              <a:gd name="connsiteY3" fmla="*/ 33770 h 34579"/>
              <a:gd name="connsiteX4" fmla="*/ 7348 w 21639"/>
              <a:gd name="connsiteY4" fmla="*/ 34351 h 34579"/>
              <a:gd name="connsiteX5" fmla="*/ 0 w 21639"/>
              <a:gd name="connsiteY5" fmla="*/ 29459 h 34579"/>
              <a:gd name="connsiteX6" fmla="*/ 39 w 21639"/>
              <a:gd name="connsiteY6" fmla="*/ 0 h 34579"/>
              <a:gd name="connsiteX0" fmla="*/ 39 w 21639"/>
              <a:gd name="connsiteY0" fmla="*/ 0 h 34071"/>
              <a:gd name="connsiteX1" fmla="*/ 21639 w 21639"/>
              <a:gd name="connsiteY1" fmla="*/ 0 h 34071"/>
              <a:gd name="connsiteX2" fmla="*/ 21626 w 21639"/>
              <a:gd name="connsiteY2" fmla="*/ 21534 h 34071"/>
              <a:gd name="connsiteX3" fmla="*/ 11670 w 21639"/>
              <a:gd name="connsiteY3" fmla="*/ 33770 h 34071"/>
              <a:gd name="connsiteX4" fmla="*/ 4117 w 21639"/>
              <a:gd name="connsiteY4" fmla="*/ 33708 h 34071"/>
              <a:gd name="connsiteX5" fmla="*/ 0 w 21639"/>
              <a:gd name="connsiteY5" fmla="*/ 29459 h 34071"/>
              <a:gd name="connsiteX6" fmla="*/ 39 w 21639"/>
              <a:gd name="connsiteY6" fmla="*/ 0 h 34071"/>
              <a:gd name="connsiteX0" fmla="*/ 39 w 21639"/>
              <a:gd name="connsiteY0" fmla="*/ 0 h 34124"/>
              <a:gd name="connsiteX1" fmla="*/ 21639 w 21639"/>
              <a:gd name="connsiteY1" fmla="*/ 0 h 34124"/>
              <a:gd name="connsiteX2" fmla="*/ 21626 w 21639"/>
              <a:gd name="connsiteY2" fmla="*/ 21534 h 34124"/>
              <a:gd name="connsiteX3" fmla="*/ 11670 w 21639"/>
              <a:gd name="connsiteY3" fmla="*/ 33770 h 34124"/>
              <a:gd name="connsiteX4" fmla="*/ 4117 w 21639"/>
              <a:gd name="connsiteY4" fmla="*/ 33708 h 34124"/>
              <a:gd name="connsiteX5" fmla="*/ 0 w 21639"/>
              <a:gd name="connsiteY5" fmla="*/ 29459 h 34124"/>
              <a:gd name="connsiteX6" fmla="*/ 39 w 21639"/>
              <a:gd name="connsiteY6" fmla="*/ 0 h 34124"/>
              <a:gd name="connsiteX0" fmla="*/ 39 w 21639"/>
              <a:gd name="connsiteY0" fmla="*/ 0 h 34124"/>
              <a:gd name="connsiteX1" fmla="*/ 21639 w 21639"/>
              <a:gd name="connsiteY1" fmla="*/ 0 h 34124"/>
              <a:gd name="connsiteX2" fmla="*/ 21626 w 21639"/>
              <a:gd name="connsiteY2" fmla="*/ 21534 h 34124"/>
              <a:gd name="connsiteX3" fmla="*/ 11670 w 21639"/>
              <a:gd name="connsiteY3" fmla="*/ 33770 h 34124"/>
              <a:gd name="connsiteX4" fmla="*/ 4117 w 21639"/>
              <a:gd name="connsiteY4" fmla="*/ 33708 h 34124"/>
              <a:gd name="connsiteX5" fmla="*/ 0 w 21639"/>
              <a:gd name="connsiteY5" fmla="*/ 29459 h 34124"/>
              <a:gd name="connsiteX6" fmla="*/ 39 w 21639"/>
              <a:gd name="connsiteY6" fmla="*/ 0 h 34124"/>
              <a:gd name="connsiteX0" fmla="*/ 39 w 21639"/>
              <a:gd name="connsiteY0" fmla="*/ 0 h 33800"/>
              <a:gd name="connsiteX1" fmla="*/ 21639 w 21639"/>
              <a:gd name="connsiteY1" fmla="*/ 0 h 33800"/>
              <a:gd name="connsiteX2" fmla="*/ 21626 w 21639"/>
              <a:gd name="connsiteY2" fmla="*/ 21534 h 33800"/>
              <a:gd name="connsiteX3" fmla="*/ 11670 w 21639"/>
              <a:gd name="connsiteY3" fmla="*/ 33770 h 33800"/>
              <a:gd name="connsiteX4" fmla="*/ 4117 w 21639"/>
              <a:gd name="connsiteY4" fmla="*/ 33708 h 33800"/>
              <a:gd name="connsiteX5" fmla="*/ 0 w 21639"/>
              <a:gd name="connsiteY5" fmla="*/ 29459 h 33800"/>
              <a:gd name="connsiteX6" fmla="*/ 39 w 21639"/>
              <a:gd name="connsiteY6" fmla="*/ 0 h 33800"/>
              <a:gd name="connsiteX0" fmla="*/ 39 w 21639"/>
              <a:gd name="connsiteY0" fmla="*/ 0 h 33812"/>
              <a:gd name="connsiteX1" fmla="*/ 21639 w 21639"/>
              <a:gd name="connsiteY1" fmla="*/ 0 h 33812"/>
              <a:gd name="connsiteX2" fmla="*/ 21626 w 21639"/>
              <a:gd name="connsiteY2" fmla="*/ 21534 h 33812"/>
              <a:gd name="connsiteX3" fmla="*/ 11670 w 21639"/>
              <a:gd name="connsiteY3" fmla="*/ 33770 h 33812"/>
              <a:gd name="connsiteX4" fmla="*/ 4146 w 21639"/>
              <a:gd name="connsiteY4" fmla="*/ 33788 h 33812"/>
              <a:gd name="connsiteX5" fmla="*/ 0 w 21639"/>
              <a:gd name="connsiteY5" fmla="*/ 29459 h 33812"/>
              <a:gd name="connsiteX6" fmla="*/ 39 w 21639"/>
              <a:gd name="connsiteY6" fmla="*/ 0 h 33812"/>
              <a:gd name="connsiteX0" fmla="*/ 39 w 21639"/>
              <a:gd name="connsiteY0" fmla="*/ 0 h 33770"/>
              <a:gd name="connsiteX1" fmla="*/ 21639 w 21639"/>
              <a:gd name="connsiteY1" fmla="*/ 0 h 33770"/>
              <a:gd name="connsiteX2" fmla="*/ 21626 w 21639"/>
              <a:gd name="connsiteY2" fmla="*/ 21534 h 33770"/>
              <a:gd name="connsiteX3" fmla="*/ 11670 w 21639"/>
              <a:gd name="connsiteY3" fmla="*/ 33770 h 33770"/>
              <a:gd name="connsiteX4" fmla="*/ 4160 w 21639"/>
              <a:gd name="connsiteY4" fmla="*/ 33145 h 33770"/>
              <a:gd name="connsiteX5" fmla="*/ 0 w 21639"/>
              <a:gd name="connsiteY5" fmla="*/ 29459 h 33770"/>
              <a:gd name="connsiteX6" fmla="*/ 39 w 21639"/>
              <a:gd name="connsiteY6" fmla="*/ 0 h 33770"/>
              <a:gd name="connsiteX0" fmla="*/ 39 w 21639"/>
              <a:gd name="connsiteY0" fmla="*/ 0 h 33770"/>
              <a:gd name="connsiteX1" fmla="*/ 21639 w 21639"/>
              <a:gd name="connsiteY1" fmla="*/ 0 h 33770"/>
              <a:gd name="connsiteX2" fmla="*/ 21626 w 21639"/>
              <a:gd name="connsiteY2" fmla="*/ 21534 h 33770"/>
              <a:gd name="connsiteX3" fmla="*/ 11670 w 21639"/>
              <a:gd name="connsiteY3" fmla="*/ 33770 h 33770"/>
              <a:gd name="connsiteX4" fmla="*/ 4146 w 21639"/>
              <a:gd name="connsiteY4" fmla="*/ 33707 h 33770"/>
              <a:gd name="connsiteX5" fmla="*/ 0 w 21639"/>
              <a:gd name="connsiteY5" fmla="*/ 29459 h 33770"/>
              <a:gd name="connsiteX6" fmla="*/ 39 w 21639"/>
              <a:gd name="connsiteY6" fmla="*/ 0 h 33770"/>
              <a:gd name="connsiteX0" fmla="*/ 1 w 21659"/>
              <a:gd name="connsiteY0" fmla="*/ 80 h 33770"/>
              <a:gd name="connsiteX1" fmla="*/ 21659 w 21659"/>
              <a:gd name="connsiteY1" fmla="*/ 0 h 33770"/>
              <a:gd name="connsiteX2" fmla="*/ 21646 w 21659"/>
              <a:gd name="connsiteY2" fmla="*/ 21534 h 33770"/>
              <a:gd name="connsiteX3" fmla="*/ 11690 w 21659"/>
              <a:gd name="connsiteY3" fmla="*/ 33770 h 33770"/>
              <a:gd name="connsiteX4" fmla="*/ 4166 w 21659"/>
              <a:gd name="connsiteY4" fmla="*/ 33707 h 33770"/>
              <a:gd name="connsiteX5" fmla="*/ 20 w 21659"/>
              <a:gd name="connsiteY5" fmla="*/ 29459 h 33770"/>
              <a:gd name="connsiteX6" fmla="*/ 1 w 21659"/>
              <a:gd name="connsiteY6" fmla="*/ 80 h 33770"/>
              <a:gd name="connsiteX0" fmla="*/ 0 w 21658"/>
              <a:gd name="connsiteY0" fmla="*/ 80 h 33770"/>
              <a:gd name="connsiteX1" fmla="*/ 21658 w 21658"/>
              <a:gd name="connsiteY1" fmla="*/ 0 h 33770"/>
              <a:gd name="connsiteX2" fmla="*/ 21645 w 21658"/>
              <a:gd name="connsiteY2" fmla="*/ 21534 h 33770"/>
              <a:gd name="connsiteX3" fmla="*/ 11689 w 21658"/>
              <a:gd name="connsiteY3" fmla="*/ 33770 h 33770"/>
              <a:gd name="connsiteX4" fmla="*/ 4165 w 21658"/>
              <a:gd name="connsiteY4" fmla="*/ 33707 h 33770"/>
              <a:gd name="connsiteX5" fmla="*/ 19 w 21658"/>
              <a:gd name="connsiteY5" fmla="*/ 29459 h 33770"/>
              <a:gd name="connsiteX6" fmla="*/ 0 w 21658"/>
              <a:gd name="connsiteY6" fmla="*/ 80 h 33770"/>
              <a:gd name="connsiteX0" fmla="*/ 0 w 21672"/>
              <a:gd name="connsiteY0" fmla="*/ 120 h 33770"/>
              <a:gd name="connsiteX1" fmla="*/ 21672 w 21672"/>
              <a:gd name="connsiteY1" fmla="*/ 0 h 33770"/>
              <a:gd name="connsiteX2" fmla="*/ 21659 w 21672"/>
              <a:gd name="connsiteY2" fmla="*/ 21534 h 33770"/>
              <a:gd name="connsiteX3" fmla="*/ 11703 w 21672"/>
              <a:gd name="connsiteY3" fmla="*/ 33770 h 33770"/>
              <a:gd name="connsiteX4" fmla="*/ 4179 w 21672"/>
              <a:gd name="connsiteY4" fmla="*/ 33707 h 33770"/>
              <a:gd name="connsiteX5" fmla="*/ 33 w 21672"/>
              <a:gd name="connsiteY5" fmla="*/ 29459 h 33770"/>
              <a:gd name="connsiteX6" fmla="*/ 0 w 21672"/>
              <a:gd name="connsiteY6" fmla="*/ 120 h 33770"/>
              <a:gd name="connsiteX0" fmla="*/ 0 w 21658"/>
              <a:gd name="connsiteY0" fmla="*/ 0 h 33771"/>
              <a:gd name="connsiteX1" fmla="*/ 21658 w 21658"/>
              <a:gd name="connsiteY1" fmla="*/ 1 h 33771"/>
              <a:gd name="connsiteX2" fmla="*/ 21645 w 21658"/>
              <a:gd name="connsiteY2" fmla="*/ 21535 h 33771"/>
              <a:gd name="connsiteX3" fmla="*/ 11689 w 21658"/>
              <a:gd name="connsiteY3" fmla="*/ 33771 h 33771"/>
              <a:gd name="connsiteX4" fmla="*/ 4165 w 21658"/>
              <a:gd name="connsiteY4" fmla="*/ 33708 h 33771"/>
              <a:gd name="connsiteX5" fmla="*/ 19 w 21658"/>
              <a:gd name="connsiteY5" fmla="*/ 29460 h 33771"/>
              <a:gd name="connsiteX6" fmla="*/ 0 w 21658"/>
              <a:gd name="connsiteY6" fmla="*/ 0 h 33771"/>
              <a:gd name="connsiteX0" fmla="*/ 0 w 21644"/>
              <a:gd name="connsiteY0" fmla="*/ 0 h 33771"/>
              <a:gd name="connsiteX1" fmla="*/ 21644 w 21644"/>
              <a:gd name="connsiteY1" fmla="*/ 1 h 33771"/>
              <a:gd name="connsiteX2" fmla="*/ 21631 w 21644"/>
              <a:gd name="connsiteY2" fmla="*/ 21535 h 33771"/>
              <a:gd name="connsiteX3" fmla="*/ 11675 w 21644"/>
              <a:gd name="connsiteY3" fmla="*/ 33771 h 33771"/>
              <a:gd name="connsiteX4" fmla="*/ 4151 w 21644"/>
              <a:gd name="connsiteY4" fmla="*/ 33708 h 33771"/>
              <a:gd name="connsiteX5" fmla="*/ 5 w 21644"/>
              <a:gd name="connsiteY5" fmla="*/ 29460 h 33771"/>
              <a:gd name="connsiteX6" fmla="*/ 0 w 21644"/>
              <a:gd name="connsiteY6" fmla="*/ 0 h 33771"/>
              <a:gd name="connsiteX0" fmla="*/ 9 w 21639"/>
              <a:gd name="connsiteY0" fmla="*/ 0 h 33771"/>
              <a:gd name="connsiteX1" fmla="*/ 21639 w 21639"/>
              <a:gd name="connsiteY1" fmla="*/ 1 h 33771"/>
              <a:gd name="connsiteX2" fmla="*/ 21626 w 21639"/>
              <a:gd name="connsiteY2" fmla="*/ 21535 h 33771"/>
              <a:gd name="connsiteX3" fmla="*/ 11670 w 21639"/>
              <a:gd name="connsiteY3" fmla="*/ 33771 h 33771"/>
              <a:gd name="connsiteX4" fmla="*/ 4146 w 21639"/>
              <a:gd name="connsiteY4" fmla="*/ 33708 h 33771"/>
              <a:gd name="connsiteX5" fmla="*/ 0 w 21639"/>
              <a:gd name="connsiteY5" fmla="*/ 29460 h 33771"/>
              <a:gd name="connsiteX6" fmla="*/ 9 w 21639"/>
              <a:gd name="connsiteY6" fmla="*/ 0 h 33771"/>
              <a:gd name="connsiteX0" fmla="*/ 9 w 21639"/>
              <a:gd name="connsiteY0" fmla="*/ 0 h 33879"/>
              <a:gd name="connsiteX1" fmla="*/ 21639 w 21639"/>
              <a:gd name="connsiteY1" fmla="*/ 109 h 33879"/>
              <a:gd name="connsiteX2" fmla="*/ 21626 w 21639"/>
              <a:gd name="connsiteY2" fmla="*/ 21643 h 33879"/>
              <a:gd name="connsiteX3" fmla="*/ 11670 w 21639"/>
              <a:gd name="connsiteY3" fmla="*/ 33879 h 33879"/>
              <a:gd name="connsiteX4" fmla="*/ 4146 w 21639"/>
              <a:gd name="connsiteY4" fmla="*/ 33816 h 33879"/>
              <a:gd name="connsiteX5" fmla="*/ 0 w 21639"/>
              <a:gd name="connsiteY5" fmla="*/ 29568 h 33879"/>
              <a:gd name="connsiteX6" fmla="*/ 9 w 21639"/>
              <a:gd name="connsiteY6" fmla="*/ 0 h 33879"/>
              <a:gd name="connsiteX0" fmla="*/ 9 w 21626"/>
              <a:gd name="connsiteY0" fmla="*/ 0 h 33879"/>
              <a:gd name="connsiteX1" fmla="*/ 21522 w 21626"/>
              <a:gd name="connsiteY1" fmla="*/ 1 h 33879"/>
              <a:gd name="connsiteX2" fmla="*/ 21626 w 21626"/>
              <a:gd name="connsiteY2" fmla="*/ 21643 h 33879"/>
              <a:gd name="connsiteX3" fmla="*/ 11670 w 21626"/>
              <a:gd name="connsiteY3" fmla="*/ 33879 h 33879"/>
              <a:gd name="connsiteX4" fmla="*/ 4146 w 21626"/>
              <a:gd name="connsiteY4" fmla="*/ 33816 h 33879"/>
              <a:gd name="connsiteX5" fmla="*/ 0 w 21626"/>
              <a:gd name="connsiteY5" fmla="*/ 29568 h 33879"/>
              <a:gd name="connsiteX6" fmla="*/ 9 w 21626"/>
              <a:gd name="connsiteY6" fmla="*/ 0 h 33879"/>
              <a:gd name="connsiteX0" fmla="*/ 9 w 21626"/>
              <a:gd name="connsiteY0" fmla="*/ 0 h 33879"/>
              <a:gd name="connsiteX1" fmla="*/ 21600 w 21626"/>
              <a:gd name="connsiteY1" fmla="*/ 272 h 33879"/>
              <a:gd name="connsiteX2" fmla="*/ 21626 w 21626"/>
              <a:gd name="connsiteY2" fmla="*/ 21643 h 33879"/>
              <a:gd name="connsiteX3" fmla="*/ 11670 w 21626"/>
              <a:gd name="connsiteY3" fmla="*/ 33879 h 33879"/>
              <a:gd name="connsiteX4" fmla="*/ 4146 w 21626"/>
              <a:gd name="connsiteY4" fmla="*/ 33816 h 33879"/>
              <a:gd name="connsiteX5" fmla="*/ 0 w 21626"/>
              <a:gd name="connsiteY5" fmla="*/ 29568 h 33879"/>
              <a:gd name="connsiteX6" fmla="*/ 9 w 21626"/>
              <a:gd name="connsiteY6" fmla="*/ 0 h 33879"/>
              <a:gd name="connsiteX0" fmla="*/ 9 w 21639"/>
              <a:gd name="connsiteY0" fmla="*/ 0 h 33879"/>
              <a:gd name="connsiteX1" fmla="*/ 21639 w 21639"/>
              <a:gd name="connsiteY1" fmla="*/ 55 h 33879"/>
              <a:gd name="connsiteX2" fmla="*/ 21626 w 21639"/>
              <a:gd name="connsiteY2" fmla="*/ 21643 h 33879"/>
              <a:gd name="connsiteX3" fmla="*/ 11670 w 21639"/>
              <a:gd name="connsiteY3" fmla="*/ 33879 h 33879"/>
              <a:gd name="connsiteX4" fmla="*/ 4146 w 21639"/>
              <a:gd name="connsiteY4" fmla="*/ 33816 h 33879"/>
              <a:gd name="connsiteX5" fmla="*/ 0 w 21639"/>
              <a:gd name="connsiteY5" fmla="*/ 29568 h 33879"/>
              <a:gd name="connsiteX6" fmla="*/ 9 w 21639"/>
              <a:gd name="connsiteY6" fmla="*/ 0 h 33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39" h="33879">
                <a:moveTo>
                  <a:pt x="9" y="0"/>
                </a:moveTo>
                <a:lnTo>
                  <a:pt x="21639" y="55"/>
                </a:lnTo>
                <a:cubicBezTo>
                  <a:pt x="21635" y="7233"/>
                  <a:pt x="21632" y="10876"/>
                  <a:pt x="21626" y="21643"/>
                </a:cubicBezTo>
                <a:cubicBezTo>
                  <a:pt x="21629" y="21715"/>
                  <a:pt x="19091" y="30434"/>
                  <a:pt x="11670" y="33879"/>
                </a:cubicBezTo>
                <a:lnTo>
                  <a:pt x="4146" y="33816"/>
                </a:lnTo>
                <a:cubicBezTo>
                  <a:pt x="1940" y="32977"/>
                  <a:pt x="20" y="29608"/>
                  <a:pt x="0" y="29568"/>
                </a:cubicBezTo>
                <a:cubicBezTo>
                  <a:pt x="9" y="19772"/>
                  <a:pt x="14" y="-7"/>
                  <a:pt x="9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251724-2EEA-A345-AE8F-463DD90859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88654" y="171224"/>
            <a:ext cx="819516" cy="83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620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C482E-12F5-B647-9E88-0F143AC44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DAA9EF-5EA4-E542-9B7B-FF70E37BF3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1A6E9A-DE07-DD40-BDC9-916E07FE8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E5B61-AE51-6B48-8CF9-D11B07496D26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2F2E4-00EB-C74E-928C-1D9CB1F3E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4D9A2-55FD-1B4C-A992-66B2C713E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7A0FF-2754-324A-AB8D-A82ADF5A5EF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319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07838-AF9C-D041-B060-697334374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E7DED-A1F8-FA44-AAE3-70FA98C3AC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9EF6C1-A110-4543-8BDC-4271EE421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AB14D2-B0C8-9A45-ADED-FDB90DDBB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E5B61-AE51-6B48-8CF9-D11B07496D26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80B9A1-6A81-744F-B8CE-65266C71E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434B52-4A83-9F4B-A2DE-908CAF28C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7A0FF-2754-324A-AB8D-A82ADF5A5EF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723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06B32-4D72-A849-AB0F-6DA305579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3A2AB1-9786-DE41-86AE-22BC6481A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FCBC9-F3DA-3348-936F-77F442AD8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672409-DDA4-4F43-8558-9407468F15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AC84A3-79E0-9B48-A410-16EC110F51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B6CEB1-CEAB-F941-B646-524E1280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E5B61-AE51-6B48-8CF9-D11B07496D26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C47707-7D27-7144-9610-1AB8CD18B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4EC025-E5B9-F542-9282-222991C72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7A0FF-2754-324A-AB8D-A82ADF5A5EF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92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FFE33E-DCCD-5A4D-8D04-7BDD7C6CD1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309" t="22879" r="3877"/>
          <a:stretch/>
        </p:blipFill>
        <p:spPr>
          <a:xfrm>
            <a:off x="-11575" y="-9144"/>
            <a:ext cx="12280739" cy="693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8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5E28AC-E517-F44D-8BDC-AAEA1EA344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9799" b="13348"/>
          <a:stretch/>
        </p:blipFill>
        <p:spPr>
          <a:xfrm>
            <a:off x="1296364" y="0"/>
            <a:ext cx="9815331" cy="68981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F6604E-63D7-9A4E-BECA-9BB37D8FB50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00314" y="0"/>
            <a:ext cx="12292314" cy="6938263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95BE44E7-A188-CE45-BE60-15A45890EB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542" y="-9144"/>
            <a:ext cx="4382242" cy="255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2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6F6604E-63D7-9A4E-BECA-9BB37D8FB5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8523"/>
            <a:ext cx="12292314" cy="6938263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95BE44E7-A188-CE45-BE60-15A45890EB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22303"/>
            <a:ext cx="4335261" cy="253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2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F3FA2E-570D-944C-9ABD-4D9B295CF5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1F1ED1-1054-F046-A252-BEE57FBF9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B95941-FE59-434E-AA80-B9EA048D5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F5296-283B-F449-A2C5-A8C083CA6B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E5B61-AE51-6B48-8CF9-D11B07496D26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DACD1A-3AEF-1A43-A071-CF6F63F2C1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E2D2D-6E4B-554F-BB6E-632416202D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7A0FF-2754-324A-AB8D-A82ADF5A5EF2}" type="slidenum">
              <a:rPr lang="en-US" smtClean="0"/>
              <a:t>‹nr.›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5925159-09AB-B54F-A277-179A53788FD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2094" y="127094"/>
            <a:ext cx="897218" cy="89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83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9070C7-3A56-5443-8CCB-0ECCAE605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E6890-4DA0-FE4D-BEFA-B3D3F09BC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1FF6B-3254-744A-846E-C01F9009A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A4665-5A3C-6B4C-90AB-FF75380137B4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6647F-9EED-2643-B1AB-D0F67C42CC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344E07-8026-5C45-998D-A1FF9274EF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6200D-F291-5646-9004-E207C99FAEE1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9B19AA4A-47FB-E74A-B99A-D76E4D2D840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2094" y="127094"/>
            <a:ext cx="897218" cy="8972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620D56-45DD-3848-BBA2-3B2363C6641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0" y="0"/>
            <a:ext cx="9159832" cy="686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849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9070C7-3A56-5443-8CCB-0ECCAE605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E6890-4DA0-FE4D-BEFA-B3D3F09BC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1FF6B-3254-744A-846E-C01F9009A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A4665-5A3C-6B4C-90AB-FF75380137B4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6647F-9EED-2643-B1AB-D0F67C42CC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344E07-8026-5C45-998D-A1FF9274EF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6200D-F291-5646-9004-E207C99FAEE1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9B19AA4A-47FB-E74A-B99A-D76E4D2D840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2094" y="127094"/>
            <a:ext cx="897218" cy="89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7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6647F-9EED-2643-B1AB-D0F67C42CC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6D8B7C-3C63-4F4B-B663-CCF331E71D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AEFA7332-0BB3-F247-98DF-46358518366E}"/>
              </a:ext>
            </a:extLst>
          </p:cNvPr>
          <p:cNvSpPr txBox="1">
            <a:spLocks/>
          </p:cNvSpPr>
          <p:nvPr userDrawn="1"/>
        </p:nvSpPr>
        <p:spPr>
          <a:xfrm>
            <a:off x="8153400" y="5434910"/>
            <a:ext cx="5225143" cy="11040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 spc="300" err="1">
                <a:solidFill>
                  <a:schemeClr val="bg1"/>
                </a:solidFill>
              </a:rPr>
              <a:t>Bedankt</a:t>
            </a:r>
            <a:endParaRPr lang="en-US" sz="5500" spc="300">
              <a:solidFill>
                <a:schemeClr val="bg1"/>
              </a:solidFill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3990AC5-3FC0-0442-992D-290B228264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22303"/>
            <a:ext cx="4335261" cy="253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2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FA9C071-7465-4C14-9B7A-DCCC365DA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B7ECFFF-1B77-4C40-870A-AD16CAD408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855CEDF-FE3D-409B-9DD9-DBFC6EC74A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EEB7A-F0C7-4F12-9610-77816D8CCD32}" type="datetimeFigureOut">
              <a:rPr lang="nl-NL" smtClean="0"/>
              <a:t>28-9-2021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371A3F4-244C-4D1C-8E1E-DB1B0FBA3B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D44244A-7F78-40B0-9525-91E40E311E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51D51-258A-4D64-A75E-D1903073B3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5439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gora.nl/nieuwsbrief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agora.nl/proeftuinen" TargetMode="Externa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agora.nl/nieuws/grote-belangstelling-videosessie-zingeving-in-de-huisartsenpraktijk/" TargetMode="Externa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3F876BA-39CB-BD48-9A55-6C2ECB867F1E}"/>
              </a:ext>
            </a:extLst>
          </p:cNvPr>
          <p:cNvSpPr txBox="1">
            <a:spLocks/>
          </p:cNvSpPr>
          <p:nvPr/>
        </p:nvSpPr>
        <p:spPr>
          <a:xfrm>
            <a:off x="365669" y="3169624"/>
            <a:ext cx="8231576" cy="143107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cs typeface="Calibri"/>
              </a:rPr>
              <a:t>Hoe ga je om met </a:t>
            </a:r>
            <a:r>
              <a:rPr lang="en-US" sz="3600" b="1" dirty="0" err="1">
                <a:solidFill>
                  <a:schemeClr val="bg1"/>
                </a:solidFill>
                <a:cs typeface="Calibri"/>
              </a:rPr>
              <a:t>zingevingsvragen</a:t>
            </a:r>
            <a:r>
              <a:rPr lang="en-US" sz="3600" b="1" dirty="0">
                <a:solidFill>
                  <a:schemeClr val="bg1"/>
                </a:solidFill>
                <a:cs typeface="Calibri"/>
              </a:rPr>
              <a:t> in de </a:t>
            </a:r>
            <a:r>
              <a:rPr lang="en-US" sz="3600" b="1" dirty="0" err="1">
                <a:solidFill>
                  <a:schemeClr val="bg1"/>
                </a:solidFill>
                <a:cs typeface="Calibri"/>
              </a:rPr>
              <a:t>huisartsenpraktijk</a:t>
            </a:r>
            <a:endParaRPr lang="en-US" sz="3600" b="1" dirty="0">
              <a:solidFill>
                <a:schemeClr val="bg1"/>
              </a:solidFill>
              <a:cs typeface="Calibri"/>
            </a:endParaRPr>
          </a:p>
          <a:p>
            <a:endParaRPr lang="en-US" sz="3600" b="1" dirty="0">
              <a:solidFill>
                <a:schemeClr val="bg1"/>
              </a:solidFill>
              <a:cs typeface="Calibri"/>
            </a:endParaRPr>
          </a:p>
          <a:p>
            <a:r>
              <a:rPr lang="en-US" sz="2400" dirty="0">
                <a:cs typeface="Calibri"/>
              </a:rPr>
              <a:t>Datum: 28-09-2021</a:t>
            </a:r>
          </a:p>
          <a:p>
            <a:r>
              <a:rPr lang="en-US" sz="2400" dirty="0" err="1">
                <a:cs typeface="Calibri"/>
              </a:rPr>
              <a:t>Gespreksleider</a:t>
            </a:r>
            <a:r>
              <a:rPr lang="en-US" sz="2400" dirty="0">
                <a:cs typeface="Calibri"/>
              </a:rPr>
              <a:t>: Guido Schürmann, </a:t>
            </a:r>
            <a:r>
              <a:rPr lang="en-US" sz="2400" dirty="0" err="1">
                <a:cs typeface="Calibri"/>
              </a:rPr>
              <a:t>beleidsadviseur</a:t>
            </a:r>
            <a:r>
              <a:rPr lang="en-US" sz="2400" dirty="0">
                <a:cs typeface="Calibri"/>
              </a:rPr>
              <a:t> en </a:t>
            </a:r>
            <a:r>
              <a:rPr lang="en-US" sz="2400" dirty="0" err="1">
                <a:cs typeface="Calibri"/>
              </a:rPr>
              <a:t>projectleider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Geestelijke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Verzorging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Thuis</a:t>
            </a:r>
            <a:endParaRPr lang="en-US" sz="3600" dirty="0">
              <a:solidFill>
                <a:schemeClr val="bg1"/>
              </a:solidFill>
            </a:endParaRPr>
          </a:p>
          <a:p>
            <a:r>
              <a:rPr lang="en-US" sz="3200">
                <a:solidFill>
                  <a:schemeClr val="bg1"/>
                </a:solidFill>
              </a:rPr>
              <a:t>Welkom</a:t>
            </a:r>
            <a:r>
              <a:rPr lang="en-US" sz="3200" dirty="0">
                <a:solidFill>
                  <a:schemeClr val="bg1"/>
                </a:solidFill>
              </a:rPr>
              <a:t>, we </a:t>
            </a:r>
            <a:r>
              <a:rPr lang="en-US" sz="3200" dirty="0" err="1">
                <a:solidFill>
                  <a:schemeClr val="bg1"/>
                </a:solidFill>
              </a:rPr>
              <a:t>beginnen</a:t>
            </a:r>
            <a:r>
              <a:rPr lang="en-US" sz="3200" dirty="0">
                <a:solidFill>
                  <a:schemeClr val="bg1"/>
                </a:solidFill>
              </a:rPr>
              <a:t> om 15.00 </a:t>
            </a:r>
            <a:r>
              <a:rPr lang="en-US" sz="3200" dirty="0" err="1">
                <a:solidFill>
                  <a:schemeClr val="bg1"/>
                </a:solidFill>
              </a:rPr>
              <a:t>uur</a:t>
            </a:r>
            <a:r>
              <a:rPr lang="en-US" sz="3200" dirty="0">
                <a:solidFill>
                  <a:schemeClr val="bg1"/>
                </a:solidFill>
              </a:rPr>
              <a:t>!</a:t>
            </a:r>
            <a:endParaRPr lang="en-US" sz="3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8CF69CF-E100-D346-AB0D-5B8DF5FAE972}"/>
              </a:ext>
            </a:extLst>
          </p:cNvPr>
          <p:cNvSpPr txBox="1">
            <a:spLocks/>
          </p:cNvSpPr>
          <p:nvPr/>
        </p:nvSpPr>
        <p:spPr>
          <a:xfrm>
            <a:off x="365670" y="3245644"/>
            <a:ext cx="6858000" cy="366712"/>
          </a:xfrm>
          <a:prstGeom prst="rect">
            <a:avLst/>
          </a:prstGeom>
        </p:spPr>
        <p:txBody>
          <a:bodyPr lIns="91440" tIns="45720" rIns="91440" bIns="4572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6779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881F7C-D731-4115-922A-61E9F9469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6331EBD7-E9C6-489E-8990-55A22ADFDC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6381" y="2159540"/>
            <a:ext cx="11380181" cy="3423422"/>
          </a:xfrm>
        </p:spPr>
      </p:pic>
    </p:spTree>
    <p:extLst>
      <p:ext uri="{BB962C8B-B14F-4D97-AF65-F5344CB8AC3E}">
        <p14:creationId xmlns:p14="http://schemas.microsoft.com/office/powerpoint/2010/main" val="2713223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123E18-F6CB-4001-AF51-741EA8B9D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1385482-70F1-4196-B6A5-ADC28A5891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570" y="233777"/>
            <a:ext cx="11326487" cy="6410213"/>
          </a:xfrm>
        </p:spPr>
      </p:pic>
    </p:spTree>
    <p:extLst>
      <p:ext uri="{BB962C8B-B14F-4D97-AF65-F5344CB8AC3E}">
        <p14:creationId xmlns:p14="http://schemas.microsoft.com/office/powerpoint/2010/main" val="3582931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E3C144-278E-4FF1-85C5-C117C4EB8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4B70709F-5681-4712-BB21-6790DC69E8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461" y="-1"/>
            <a:ext cx="11468687" cy="6492875"/>
          </a:xfrm>
        </p:spPr>
      </p:pic>
    </p:spTree>
    <p:extLst>
      <p:ext uri="{BB962C8B-B14F-4D97-AF65-F5344CB8AC3E}">
        <p14:creationId xmlns:p14="http://schemas.microsoft.com/office/powerpoint/2010/main" val="2187746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30A245-CE59-4A01-B062-DB679F810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Breakout</a:t>
            </a:r>
            <a:r>
              <a:rPr lang="nl-NL"/>
              <a:t> rooms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94227A-DE6F-4C65-85F8-4D52ED7550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nl-NL" dirty="0"/>
              <a:t>4 personen per ronde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dirty="0"/>
              <a:t>3 rondes van 15 minuten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dirty="0"/>
              <a:t>Je wordt vanzelf ingedeeld en teruggehaald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dirty="0"/>
              <a:t>1 minuut van te voren krijg je bericht dat je mag afronden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dirty="0"/>
              <a:t>Stel je </a:t>
            </a:r>
            <a:r>
              <a:rPr lang="nl-NL" u="sng" dirty="0"/>
              <a:t>kort</a:t>
            </a:r>
            <a:r>
              <a:rPr lang="nl-NL" dirty="0"/>
              <a:t> voor en ga aan de slag met de vraag die je meekrijgt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dirty="0"/>
              <a:t>Zet je camera en microfoon aan. Kom anders terug naar de </a:t>
            </a:r>
            <a:r>
              <a:rPr lang="nl-NL" dirty="0" err="1"/>
              <a:t>mainsessie</a:t>
            </a:r>
            <a:r>
              <a:rPr lang="nl-NL" dirty="0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705219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8609C2-F402-4B43-86AC-CD1EB932F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Breakout</a:t>
            </a:r>
            <a:r>
              <a:rPr lang="nl-NL" dirty="0"/>
              <a:t> room ronde 1: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D07E82AA-3B8A-4E33-8C10-A6C23DDF4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l-NL" dirty="0">
                <a:latin typeface="Calibri"/>
                <a:ea typeface="Calibri" panose="020F0502020204030204" pitchFamily="34" charset="0"/>
                <a:cs typeface="Times New Roman"/>
              </a:rPr>
              <a:t>Hoe herken jij een zingevingsvraag? Heb je een voorbeeld uit eigen praktijk?</a:t>
            </a:r>
            <a:endParaRPr lang="nl-NL" dirty="0">
              <a:cs typeface="Calibri"/>
            </a:endParaRP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71571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123E18-F6CB-4001-AF51-741EA8B9D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1385482-70F1-4196-B6A5-ADC28A5891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570" y="233777"/>
            <a:ext cx="11326487" cy="6410213"/>
          </a:xfrm>
        </p:spPr>
      </p:pic>
    </p:spTree>
    <p:extLst>
      <p:ext uri="{BB962C8B-B14F-4D97-AF65-F5344CB8AC3E}">
        <p14:creationId xmlns:p14="http://schemas.microsoft.com/office/powerpoint/2010/main" val="423847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8609C2-F402-4B43-86AC-CD1EB932F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Breakout</a:t>
            </a:r>
            <a:r>
              <a:rPr lang="nl-NL" dirty="0"/>
              <a:t> room ronde 2: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C41CF54-AA08-4F2C-9AE1-4578448B6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l-NL" dirty="0"/>
              <a:t>Hoe kun jij jezelf of anderen alert maken op de behoefte aan zingevingsvragen?</a:t>
            </a:r>
          </a:p>
        </p:txBody>
      </p:sp>
    </p:spTree>
    <p:extLst>
      <p:ext uri="{BB962C8B-B14F-4D97-AF65-F5344CB8AC3E}">
        <p14:creationId xmlns:p14="http://schemas.microsoft.com/office/powerpoint/2010/main" val="5916903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E3C144-278E-4FF1-85C5-C117C4EB8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4B70709F-5681-4712-BB21-6790DC69E8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461" y="-1"/>
            <a:ext cx="11468687" cy="6492875"/>
          </a:xfrm>
        </p:spPr>
      </p:pic>
    </p:spTree>
    <p:extLst>
      <p:ext uri="{BB962C8B-B14F-4D97-AF65-F5344CB8AC3E}">
        <p14:creationId xmlns:p14="http://schemas.microsoft.com/office/powerpoint/2010/main" val="3221321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8609C2-F402-4B43-86AC-CD1EB932F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Breakout</a:t>
            </a:r>
            <a:r>
              <a:rPr lang="nl-NL" dirty="0"/>
              <a:t> room ronde 3: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7A0BDA-2CF6-44E8-90D4-1B5DEFD36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l-NL" dirty="0"/>
              <a:t>In het gesprek met mensen komen momenten van reflectie voor: wat kan ik doen? Wil ik doorverwijzen? Wat is er eigenlijk aan de hand?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Hoe kom jij tot reflectie en kun je een voorbeeld geven hoe je daarmee omging? 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2466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950A14-060A-43BE-A0E3-CC5236472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Afsluiting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F83DA96-3EEF-446F-B4D5-78127788C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4594"/>
            <a:ext cx="10515600" cy="47723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Je ontvangt een mail met: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dirty="0"/>
              <a:t>Impressieverslag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dirty="0" err="1"/>
              <a:t>Infographics</a:t>
            </a:r>
            <a:endParaRPr lang="nl-NL" dirty="0"/>
          </a:p>
          <a:p>
            <a:pPr>
              <a:buFont typeface="Wingdings" panose="05000000000000000000" pitchFamily="2" charset="2"/>
              <a:buChar char="§"/>
            </a:pPr>
            <a:r>
              <a:rPr lang="nl-NL" dirty="0"/>
              <a:t>Evaluatieformulier: je helpt ons enorm door het in te vullen!</a:t>
            </a:r>
          </a:p>
          <a:p>
            <a:pPr>
              <a:buFont typeface="Wingdings" panose="05000000000000000000" pitchFamily="2" charset="2"/>
              <a:buChar char="§"/>
            </a:pPr>
            <a:endParaRPr lang="nl-NL" dirty="0"/>
          </a:p>
          <a:p>
            <a:pPr marL="0" indent="0">
              <a:buNone/>
            </a:pPr>
            <a:r>
              <a:rPr lang="nl-NL" dirty="0"/>
              <a:t>Nog niet uitgepraat?</a:t>
            </a:r>
          </a:p>
          <a:p>
            <a:pPr marL="0" indent="0">
              <a:buNone/>
            </a:pPr>
            <a:r>
              <a:rPr lang="nl-NL" dirty="0"/>
              <a:t>Abonneer je op de Agora nieuwsbrief! </a:t>
            </a:r>
            <a:r>
              <a:rPr lang="nl-NL" dirty="0">
                <a:hlinkClick r:id="rId2"/>
              </a:rPr>
              <a:t>Nieuwsbrief aanmelden - Agora</a:t>
            </a:r>
            <a:endParaRPr lang="nl-NL" dirty="0"/>
          </a:p>
          <a:p>
            <a:pPr marL="0" indent="0">
              <a:buNone/>
            </a:pPr>
            <a:r>
              <a:rPr lang="nl-NL" dirty="0"/>
              <a:t>Volg ons </a:t>
            </a:r>
            <a:r>
              <a:rPr lang="nl-NL" dirty="0" err="1"/>
              <a:t>channel</a:t>
            </a:r>
            <a:r>
              <a:rPr lang="nl-NL" dirty="0"/>
              <a:t>, zoek anderen op &amp; stel vragen bij vraag &amp; antwoord </a:t>
            </a:r>
          </a:p>
        </p:txBody>
      </p:sp>
    </p:spTree>
    <p:extLst>
      <p:ext uri="{BB962C8B-B14F-4D97-AF65-F5344CB8AC3E}">
        <p14:creationId xmlns:p14="http://schemas.microsoft.com/office/powerpoint/2010/main" val="3424644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1EB779-EED0-433C-90A5-2E3F10E3E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Programma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52CB5D3-09BC-43A6-9521-CA7F77A3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nl-NL" dirty="0"/>
              <a:t>Welkom &amp; technische instructies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dirty="0"/>
              <a:t>Palliatieve benadering bij Agora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dirty="0"/>
              <a:t>Introductie infographic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dirty="0"/>
              <a:t>In gesprek in 3 rondes </a:t>
            </a:r>
            <a:r>
              <a:rPr lang="nl-NL" dirty="0" err="1"/>
              <a:t>breakout</a:t>
            </a:r>
            <a:r>
              <a:rPr lang="nl-NL" dirty="0"/>
              <a:t> rooms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dirty="0"/>
              <a:t>Afsluiting om 16.30 uur</a:t>
            </a:r>
            <a:endParaRPr lang="nl-NL" dirty="0">
              <a:cs typeface="Calibri"/>
            </a:endParaRP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35074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21C86B-71D1-4CD3-9BE9-172EBB546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493953"/>
            <a:ext cx="5643332" cy="127016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>
                <a:solidFill>
                  <a:srgbClr val="26202E"/>
                </a:solidFill>
              </a:rPr>
              <a:t>Meer </a:t>
            </a:r>
            <a:r>
              <a:rPr lang="en-US" dirty="0" err="1">
                <a:solidFill>
                  <a:srgbClr val="26202E"/>
                </a:solidFill>
              </a:rPr>
              <a:t>weten</a:t>
            </a:r>
            <a:r>
              <a:rPr lang="en-US" dirty="0">
                <a:solidFill>
                  <a:srgbClr val="26202E"/>
                </a:solidFill>
              </a:rPr>
              <a:t> of </a:t>
            </a:r>
            <a:r>
              <a:rPr lang="en-US" dirty="0" err="1">
                <a:solidFill>
                  <a:srgbClr val="26202E"/>
                </a:solidFill>
              </a:rPr>
              <a:t>samenwerken</a:t>
            </a:r>
            <a:r>
              <a:rPr lang="en-US" dirty="0">
                <a:solidFill>
                  <a:srgbClr val="26202E"/>
                </a:solidFill>
              </a:rPr>
              <a:t>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EE15F1-9DDF-4EA7-9690-DF00D47B0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250" y="2039100"/>
            <a:ext cx="5766796" cy="36143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lvl="1"/>
            <a:r>
              <a:rPr lang="en-US" sz="2200" dirty="0" err="1">
                <a:solidFill>
                  <a:srgbClr val="26202E"/>
                </a:solidFill>
              </a:rPr>
              <a:t>Landelijk</a:t>
            </a:r>
            <a:r>
              <a:rPr lang="en-US" sz="2200" dirty="0">
                <a:solidFill>
                  <a:srgbClr val="26202E"/>
                </a:solidFill>
              </a:rPr>
              <a:t> </a:t>
            </a:r>
            <a:r>
              <a:rPr lang="en-US" sz="2200" dirty="0" err="1">
                <a:solidFill>
                  <a:srgbClr val="26202E"/>
                </a:solidFill>
              </a:rPr>
              <a:t>telefoonnummer</a:t>
            </a:r>
            <a:r>
              <a:rPr lang="en-US" sz="2200" dirty="0">
                <a:solidFill>
                  <a:srgbClr val="26202E"/>
                </a:solidFill>
              </a:rPr>
              <a:t>: 085 004 3063</a:t>
            </a:r>
          </a:p>
          <a:p>
            <a:pPr marL="457200" lvl="1"/>
            <a:r>
              <a:rPr lang="en-US" sz="2200" dirty="0">
                <a:solidFill>
                  <a:srgbClr val="26202E"/>
                </a:solidFill>
              </a:rPr>
              <a:t>geestelijkeverzorging.nl/</a:t>
            </a:r>
            <a:r>
              <a:rPr lang="en-US" sz="2200" dirty="0" err="1">
                <a:solidFill>
                  <a:srgbClr val="26202E"/>
                </a:solidFill>
              </a:rPr>
              <a:t>thuis</a:t>
            </a:r>
            <a:endParaRPr lang="en-US" sz="2200" dirty="0">
              <a:solidFill>
                <a:srgbClr val="26202E"/>
              </a:solidFill>
            </a:endParaRPr>
          </a:p>
          <a:p>
            <a:pPr marL="457200" lvl="1"/>
            <a:r>
              <a:rPr lang="en-US" sz="2200" dirty="0">
                <a:solidFill>
                  <a:srgbClr val="26202E"/>
                </a:solidFill>
              </a:rPr>
              <a:t>Pratenoverlevensvragen.nl</a:t>
            </a:r>
            <a:br>
              <a:rPr lang="en-US" sz="2200" dirty="0">
                <a:solidFill>
                  <a:srgbClr val="26202E"/>
                </a:solidFill>
              </a:rPr>
            </a:br>
            <a:endParaRPr lang="en-US" sz="2200" dirty="0">
              <a:solidFill>
                <a:srgbClr val="26202E"/>
              </a:solidFill>
            </a:endParaRPr>
          </a:p>
          <a:p>
            <a:pPr marL="457200" lvl="1"/>
            <a:r>
              <a:rPr lang="en-US" sz="2200" dirty="0">
                <a:solidFill>
                  <a:srgbClr val="26202E"/>
                </a:solidFill>
              </a:rPr>
              <a:t>Meld je </a:t>
            </a:r>
            <a:r>
              <a:rPr lang="en-US" sz="2200" dirty="0" err="1">
                <a:solidFill>
                  <a:srgbClr val="26202E"/>
                </a:solidFill>
              </a:rPr>
              <a:t>aan</a:t>
            </a:r>
            <a:r>
              <a:rPr lang="en-US" sz="2200" dirty="0">
                <a:solidFill>
                  <a:srgbClr val="26202E"/>
                </a:solidFill>
              </a:rPr>
              <a:t> </a:t>
            </a:r>
            <a:r>
              <a:rPr lang="en-US" sz="2200" dirty="0" err="1">
                <a:solidFill>
                  <a:srgbClr val="26202E"/>
                </a:solidFill>
              </a:rPr>
              <a:t>voor</a:t>
            </a:r>
            <a:r>
              <a:rPr lang="en-US" sz="2200" dirty="0">
                <a:solidFill>
                  <a:srgbClr val="26202E"/>
                </a:solidFill>
              </a:rPr>
              <a:t> de Agora </a:t>
            </a:r>
            <a:r>
              <a:rPr lang="en-US" sz="2200" dirty="0" err="1">
                <a:solidFill>
                  <a:srgbClr val="26202E"/>
                </a:solidFill>
              </a:rPr>
              <a:t>nieuwsbrief</a:t>
            </a:r>
            <a:r>
              <a:rPr lang="en-US" sz="2200" dirty="0">
                <a:solidFill>
                  <a:srgbClr val="26202E"/>
                </a:solidFill>
              </a:rPr>
              <a:t>, </a:t>
            </a:r>
            <a:r>
              <a:rPr lang="en-US" sz="2200" dirty="0" err="1">
                <a:solidFill>
                  <a:srgbClr val="26202E"/>
                </a:solidFill>
              </a:rPr>
              <a:t>ontvang</a:t>
            </a:r>
            <a:r>
              <a:rPr lang="en-US" sz="2200" dirty="0">
                <a:solidFill>
                  <a:srgbClr val="26202E"/>
                </a:solidFill>
              </a:rPr>
              <a:t> </a:t>
            </a:r>
            <a:r>
              <a:rPr lang="en-US" sz="2200" dirty="0" err="1">
                <a:solidFill>
                  <a:srgbClr val="26202E"/>
                </a:solidFill>
              </a:rPr>
              <a:t>maandelijks</a:t>
            </a:r>
            <a:r>
              <a:rPr lang="en-US" sz="2200" dirty="0">
                <a:solidFill>
                  <a:srgbClr val="26202E"/>
                </a:solidFill>
              </a:rPr>
              <a:t> </a:t>
            </a:r>
            <a:r>
              <a:rPr lang="en-US" sz="2200" dirty="0" err="1">
                <a:solidFill>
                  <a:srgbClr val="26202E"/>
                </a:solidFill>
              </a:rPr>
              <a:t>kennis</a:t>
            </a:r>
            <a:r>
              <a:rPr lang="en-US" sz="2200" dirty="0">
                <a:solidFill>
                  <a:srgbClr val="26202E"/>
                </a:solidFill>
              </a:rPr>
              <a:t>, </a:t>
            </a:r>
            <a:r>
              <a:rPr lang="en-US" sz="2200" dirty="0" err="1">
                <a:solidFill>
                  <a:srgbClr val="26202E"/>
                </a:solidFill>
              </a:rPr>
              <a:t>verhalen</a:t>
            </a:r>
            <a:r>
              <a:rPr lang="en-US" sz="2200" dirty="0">
                <a:solidFill>
                  <a:srgbClr val="26202E"/>
                </a:solidFill>
              </a:rPr>
              <a:t> </a:t>
            </a:r>
            <a:br>
              <a:rPr lang="en-US" sz="2200" dirty="0">
                <a:solidFill>
                  <a:srgbClr val="26202E"/>
                </a:solidFill>
              </a:rPr>
            </a:br>
            <a:r>
              <a:rPr lang="en-US" sz="2200" dirty="0">
                <a:solidFill>
                  <a:srgbClr val="26202E"/>
                </a:solidFill>
              </a:rPr>
              <a:t>en </a:t>
            </a:r>
            <a:r>
              <a:rPr lang="en-US" sz="2200" dirty="0" err="1">
                <a:solidFill>
                  <a:srgbClr val="26202E"/>
                </a:solidFill>
              </a:rPr>
              <a:t>instrumenten</a:t>
            </a:r>
            <a:r>
              <a:rPr lang="en-US" sz="2200" dirty="0">
                <a:solidFill>
                  <a:srgbClr val="26202E"/>
                </a:solidFill>
              </a:rPr>
              <a:t> </a:t>
            </a:r>
          </a:p>
          <a:p>
            <a:pPr marL="457200" lvl="1"/>
            <a:r>
              <a:rPr lang="en-US" sz="2200" dirty="0" err="1">
                <a:solidFill>
                  <a:srgbClr val="26202E"/>
                </a:solidFill>
              </a:rPr>
              <a:t>Volg</a:t>
            </a:r>
            <a:r>
              <a:rPr lang="en-US" sz="2200" dirty="0">
                <a:solidFill>
                  <a:srgbClr val="26202E"/>
                </a:solidFill>
              </a:rPr>
              <a:t> </a:t>
            </a:r>
            <a:r>
              <a:rPr lang="en-US" sz="2200" dirty="0" err="1">
                <a:solidFill>
                  <a:srgbClr val="26202E"/>
                </a:solidFill>
              </a:rPr>
              <a:t>ons</a:t>
            </a:r>
            <a:r>
              <a:rPr lang="en-US" sz="2200" dirty="0">
                <a:solidFill>
                  <a:srgbClr val="26202E"/>
                </a:solidFill>
              </a:rPr>
              <a:t> channel en </a:t>
            </a:r>
            <a:r>
              <a:rPr lang="en-US" sz="2200" dirty="0" err="1">
                <a:solidFill>
                  <a:srgbClr val="26202E"/>
                </a:solidFill>
              </a:rPr>
              <a:t>stel</a:t>
            </a:r>
            <a:r>
              <a:rPr lang="en-US" sz="2200" dirty="0">
                <a:solidFill>
                  <a:srgbClr val="26202E"/>
                </a:solidFill>
              </a:rPr>
              <a:t> </a:t>
            </a:r>
            <a:r>
              <a:rPr lang="en-US" sz="2200" dirty="0" err="1">
                <a:solidFill>
                  <a:srgbClr val="26202E"/>
                </a:solidFill>
              </a:rPr>
              <a:t>vragen</a:t>
            </a:r>
            <a:r>
              <a:rPr lang="en-US" sz="2200" dirty="0">
                <a:solidFill>
                  <a:srgbClr val="26202E"/>
                </a:solidFill>
              </a:rPr>
              <a:t> bij </a:t>
            </a:r>
            <a:r>
              <a:rPr lang="en-US" sz="2200" dirty="0" err="1">
                <a:solidFill>
                  <a:srgbClr val="26202E"/>
                </a:solidFill>
              </a:rPr>
              <a:t>vraag</a:t>
            </a:r>
            <a:r>
              <a:rPr lang="en-US" sz="2200" dirty="0">
                <a:solidFill>
                  <a:srgbClr val="26202E"/>
                </a:solidFill>
              </a:rPr>
              <a:t> &amp; </a:t>
            </a:r>
            <a:r>
              <a:rPr lang="en-US" sz="2200" dirty="0" err="1">
                <a:solidFill>
                  <a:srgbClr val="26202E"/>
                </a:solidFill>
              </a:rPr>
              <a:t>antwoord</a:t>
            </a:r>
            <a:r>
              <a:rPr lang="en-US" sz="2200" dirty="0">
                <a:solidFill>
                  <a:srgbClr val="26202E"/>
                </a:solidFill>
              </a:rPr>
              <a:t> </a:t>
            </a:r>
          </a:p>
          <a:p>
            <a:pPr marL="0"/>
            <a:endParaRPr lang="en-US" sz="1400" dirty="0"/>
          </a:p>
        </p:txBody>
      </p:sp>
      <p:pic>
        <p:nvPicPr>
          <p:cNvPr id="11" name="Afbeelding 10" descr="000-19567_AGORA_BEELDEN_APRIL 2021 003 RGB-1 kopie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046" y="1"/>
            <a:ext cx="6252557" cy="691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28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732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8031DD-25E3-4D90-966E-62897FA73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Technische</a:t>
            </a:r>
            <a:r>
              <a:rPr lang="en-US"/>
              <a:t> </a:t>
            </a:r>
            <a:r>
              <a:rPr lang="en-US" err="1"/>
              <a:t>instructies</a:t>
            </a:r>
            <a:endParaRPr lang="en-US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027C9EC-F208-4F50-BE8A-990163834404}"/>
              </a:ext>
            </a:extLst>
          </p:cNvPr>
          <p:cNvSpPr txBox="1"/>
          <p:nvPr/>
        </p:nvSpPr>
        <p:spPr>
          <a:xfrm>
            <a:off x="951320" y="1690688"/>
            <a:ext cx="945508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/>
              <a:t>Zet je microfoon op </a:t>
            </a:r>
            <a:r>
              <a:rPr lang="nl-NL" sz="2800" err="1"/>
              <a:t>mute</a:t>
            </a:r>
            <a:r>
              <a:rPr lang="nl-NL" sz="2800"/>
              <a:t> in het plenaire deel.</a:t>
            </a:r>
          </a:p>
          <a:p>
            <a:r>
              <a:rPr lang="nl-NL" sz="2800"/>
              <a:t>In de </a:t>
            </a:r>
            <a:r>
              <a:rPr lang="nl-NL" sz="2800" err="1"/>
              <a:t>breakout</a:t>
            </a:r>
            <a:r>
              <a:rPr lang="nl-NL" sz="2800"/>
              <a:t> rooms microfoon en camera aan.</a:t>
            </a:r>
          </a:p>
          <a:p>
            <a:endParaRPr lang="nl-NL" sz="2800"/>
          </a:p>
          <a:p>
            <a:r>
              <a:rPr lang="nl-NL" sz="2800"/>
              <a:t>Heb je technische of inhoudelijke vragen? Stel ze in de chat. De meeste vragen worden daar meteen beantwoord. </a:t>
            </a:r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2645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085966-DCD1-4447-B671-2473E670B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/>
              <a:t>Agora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4C36596-4554-47BE-84C2-62A740432D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b="1" dirty="0" err="1"/>
              <a:t>Léven</a:t>
            </a:r>
            <a:r>
              <a:rPr lang="nl-NL" b="1" dirty="0"/>
              <a:t> tot het einde!</a:t>
            </a:r>
          </a:p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1880B80-4D2F-4BC2-9C0D-7CDE3655333D}"/>
              </a:ext>
            </a:extLst>
          </p:cNvPr>
          <p:cNvSpPr txBox="1"/>
          <p:nvPr/>
        </p:nvSpPr>
        <p:spPr>
          <a:xfrm>
            <a:off x="884206" y="1800401"/>
            <a:ext cx="10497941" cy="42326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nl-NL" sz="2000" dirty="0">
                <a:ea typeface="Calibri" panose="020F0502020204030204" pitchFamily="34" charset="0"/>
                <a:cs typeface="Arial" panose="020B0604020202020204" pitchFamily="34" charset="0"/>
              </a:rPr>
              <a:t>Agora wil dat mensen met een ongeneeslijke ziekte of kwetsbaarheid door ouderdom, en hun naasten hun leven kunnen inrichten, op een manier die past bij hun wensen en waarden.</a:t>
            </a:r>
          </a:p>
          <a:p>
            <a:pPr>
              <a:lnSpc>
                <a:spcPct val="120000"/>
              </a:lnSpc>
            </a:pPr>
            <a:endParaRPr lang="nl-NL" sz="20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nl-NL" sz="2000" dirty="0">
                <a:ea typeface="Calibri" panose="020F0502020204030204" pitchFamily="34" charset="0"/>
                <a:cs typeface="Arial" panose="020B0604020202020204" pitchFamily="34" charset="0"/>
              </a:rPr>
              <a:t>We streven naar </a:t>
            </a:r>
            <a:r>
              <a:rPr lang="nl-NL" sz="2000" b="1" dirty="0"/>
              <a:t>integrale</a:t>
            </a:r>
            <a:r>
              <a:rPr lang="nl-NL" sz="2000" dirty="0"/>
              <a:t>, </a:t>
            </a:r>
            <a:r>
              <a:rPr lang="nl-NL" sz="2000" b="1" dirty="0"/>
              <a:t>proactieve</a:t>
            </a:r>
            <a:r>
              <a:rPr lang="nl-NL" sz="2000" dirty="0"/>
              <a:t> aandacht van professionals en vrijwilligers, in de </a:t>
            </a:r>
            <a:r>
              <a:rPr lang="nl-NL" sz="2000" b="1" dirty="0"/>
              <a:t>zorg</a:t>
            </a:r>
            <a:r>
              <a:rPr lang="nl-NL" sz="2000" dirty="0"/>
              <a:t> en het </a:t>
            </a:r>
            <a:r>
              <a:rPr lang="nl-NL" sz="2000" b="1" dirty="0"/>
              <a:t>sociaal</a:t>
            </a:r>
            <a:r>
              <a:rPr lang="nl-NL" sz="2000" dirty="0"/>
              <a:t> domein, voor de </a:t>
            </a:r>
            <a:r>
              <a:rPr lang="nl-NL" sz="2000" b="1" dirty="0"/>
              <a:t>vier dimensies: </a:t>
            </a:r>
            <a:r>
              <a:rPr lang="nl-NL" sz="2000" dirty="0"/>
              <a:t>fysiek, sociaal, psychisch en zingeving. </a:t>
            </a:r>
          </a:p>
          <a:p>
            <a:pPr>
              <a:lnSpc>
                <a:spcPct val="120000"/>
              </a:lnSpc>
            </a:pPr>
            <a:r>
              <a:rPr lang="nl-NL" sz="2000" dirty="0"/>
              <a:t>Dat noemen we de </a:t>
            </a:r>
            <a:r>
              <a:rPr lang="nl-NL" sz="2000" dirty="0">
                <a:solidFill>
                  <a:srgbClr val="ED7D31"/>
                </a:solidFill>
              </a:rPr>
              <a:t>palliatieve benadering</a:t>
            </a:r>
            <a:r>
              <a:rPr lang="nl-NL" sz="2000" dirty="0"/>
              <a:t>. </a:t>
            </a:r>
          </a:p>
          <a:p>
            <a:pPr>
              <a:lnSpc>
                <a:spcPct val="120000"/>
              </a:lnSpc>
            </a:pPr>
            <a:endParaRPr lang="nl-NL" sz="20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nl-NL" sz="2000" dirty="0">
                <a:ea typeface="Calibri" panose="020F0502020204030204" pitchFamily="34" charset="0"/>
                <a:cs typeface="Arial" panose="020B0604020202020204" pitchFamily="34" charset="0"/>
              </a:rPr>
              <a:t>Deze begint </a:t>
            </a:r>
            <a:r>
              <a:rPr lang="nl-NL" sz="2000" dirty="0"/>
              <a:t>wanneer de ziekte is </a:t>
            </a:r>
            <a:r>
              <a:rPr lang="nl-NL" sz="2000" b="1" dirty="0"/>
              <a:t>gediagnosticeerd </a:t>
            </a:r>
            <a:r>
              <a:rPr lang="nl-NL" sz="2000" dirty="0"/>
              <a:t>en gaat door </a:t>
            </a:r>
            <a:r>
              <a:rPr lang="nl-NL" sz="2000" b="1" dirty="0"/>
              <a:t>tot het einde van het leven</a:t>
            </a:r>
            <a:r>
              <a:rPr lang="nl-NL" sz="2000" dirty="0"/>
              <a:t>. Voor de naaste is na het overlijden nog aandacht en ondersteuning bij verlies en rouw. </a:t>
            </a:r>
          </a:p>
          <a:p>
            <a:endParaRPr lang="nl-NL" sz="2800" b="1" dirty="0">
              <a:latin typeface="Calibri"/>
              <a:cs typeface="Calibri"/>
            </a:endParaRPr>
          </a:p>
          <a:p>
            <a:r>
              <a:rPr lang="nl-NL" sz="2400" dirty="0">
                <a:latin typeface="Calibri"/>
                <a:cs typeface="Calibri"/>
              </a:rPr>
              <a:t>                                                           </a:t>
            </a:r>
            <a:endParaRPr lang="nl-NL" sz="1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7814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8031DD-25E3-4D90-966E-62897FA73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5035"/>
            <a:ext cx="10515600" cy="1348033"/>
          </a:xfrm>
        </p:spPr>
        <p:txBody>
          <a:bodyPr>
            <a:normAutofit/>
          </a:bodyPr>
          <a:lstStyle/>
          <a:p>
            <a:r>
              <a:rPr lang="nl-NL" sz="2000" b="0" i="1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De betrokkenen weten elkaar beter te vinden, dankzij die casussen over mensen van vlees en bloed.</a:t>
            </a:r>
            <a:br>
              <a:rPr lang="nl-NL" sz="2000" b="0" i="1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</a:br>
            <a:r>
              <a:rPr lang="nl-NL" sz="2000" b="0" i="0" cap="all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OTWIN VAN DIJK – BURGEMEESTER OUDE IJSSELSTREEK</a:t>
            </a:r>
            <a:br>
              <a:rPr lang="nl-NL" sz="2000" b="0" i="0" cap="all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</a:br>
            <a:br>
              <a:rPr lang="nl-NL" sz="2000" b="0" i="0" cap="all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</a:br>
            <a:r>
              <a:rPr lang="nl-NL" sz="2000" b="0" i="0" cap="all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	</a:t>
            </a:r>
            <a:r>
              <a:rPr lang="nl-NL" sz="1600" dirty="0">
                <a:hlinkClick r:id="rId2"/>
              </a:rPr>
              <a:t>Succesvol samenwerken: 10 ingrediënten voor een succesvolle proeftuin (agora.nl)</a:t>
            </a:r>
            <a:endParaRPr lang="en-US" sz="1600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027C9EC-F208-4F50-BE8A-990163834404}"/>
              </a:ext>
            </a:extLst>
          </p:cNvPr>
          <p:cNvSpPr txBox="1"/>
          <p:nvPr/>
        </p:nvSpPr>
        <p:spPr>
          <a:xfrm>
            <a:off x="2233340" y="2244425"/>
            <a:ext cx="64123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2D9D6B8-0BEF-41A0-BE1D-7FB868000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116" y="2233164"/>
            <a:ext cx="6614809" cy="440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498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052FD1-8D53-4859-BDAD-F5251F39D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642" y="131210"/>
            <a:ext cx="10515600" cy="1221266"/>
          </a:xfrm>
        </p:spPr>
        <p:txBody>
          <a:bodyPr>
            <a:normAutofit/>
          </a:bodyPr>
          <a:lstStyle/>
          <a:p>
            <a:r>
              <a:rPr lang="nl-NL" sz="3600">
                <a:solidFill>
                  <a:schemeClr val="accent1"/>
                </a:solidFill>
              </a:rPr>
              <a:t>Vier dimensies in de palliatieve benadering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87323DA5-6F55-4275-B2F9-9E193106D4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52393" y="1286487"/>
            <a:ext cx="5459819" cy="526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321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6EEC47B-6FFA-4A46-8699-04E935698C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10" t="14327" r="26357" b="26383"/>
          <a:stretch/>
        </p:blipFill>
        <p:spPr>
          <a:xfrm>
            <a:off x="1065228" y="0"/>
            <a:ext cx="9794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938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B77D9C-3824-4B0E-9DE7-85E39EFE9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Video Zingevingsvragen in de huisartsenpraktijk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626A61E-B8E1-48DC-A2A0-8ABF809EA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897" y="1690689"/>
            <a:ext cx="10687455" cy="380544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dirty="0"/>
              <a:t>Film in het </a:t>
            </a:r>
            <a:r>
              <a:rPr lang="en-US" dirty="0" err="1"/>
              <a:t>kader</a:t>
            </a:r>
            <a:r>
              <a:rPr lang="en-US" dirty="0"/>
              <a:t> van </a:t>
            </a:r>
            <a:r>
              <a:rPr lang="en-US" dirty="0" err="1"/>
              <a:t>Geestelijke</a:t>
            </a:r>
            <a:r>
              <a:rPr lang="en-US" dirty="0"/>
              <a:t> </a:t>
            </a:r>
            <a:r>
              <a:rPr lang="en-US" dirty="0" err="1"/>
              <a:t>Verzorging</a:t>
            </a:r>
            <a:r>
              <a:rPr lang="en-US" dirty="0"/>
              <a:t> </a:t>
            </a:r>
            <a:r>
              <a:rPr lang="en-US" dirty="0" err="1"/>
              <a:t>Thuis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Jaap Schuurmans: </a:t>
            </a:r>
            <a:r>
              <a:rPr lang="en-US" dirty="0" err="1"/>
              <a:t>huisartsen</a:t>
            </a:r>
            <a:r>
              <a:rPr lang="en-US" dirty="0"/>
              <a:t>, </a:t>
            </a:r>
            <a:r>
              <a:rPr lang="en-US" dirty="0" err="1"/>
              <a:t>huisartsen</a:t>
            </a:r>
            <a:r>
              <a:rPr lang="en-US" dirty="0"/>
              <a:t> </a:t>
            </a:r>
            <a:r>
              <a:rPr lang="en-US" dirty="0" err="1"/>
              <a:t>opleider</a:t>
            </a:r>
            <a:r>
              <a:rPr lang="en-US" dirty="0"/>
              <a:t>, </a:t>
            </a:r>
            <a:r>
              <a:rPr lang="en-US" dirty="0" err="1"/>
              <a:t>consulent</a:t>
            </a:r>
            <a:r>
              <a:rPr lang="en-US" dirty="0"/>
              <a:t> </a:t>
            </a:r>
            <a:r>
              <a:rPr lang="en-US" dirty="0" err="1"/>
              <a:t>palliatieve</a:t>
            </a:r>
            <a:r>
              <a:rPr lang="en-US" dirty="0"/>
              <a:t> </a:t>
            </a:r>
            <a:r>
              <a:rPr lang="en-US" dirty="0" err="1"/>
              <a:t>zorg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Wendy de Bruijn, </a:t>
            </a:r>
            <a:r>
              <a:rPr lang="en-US" dirty="0" err="1"/>
              <a:t>praktijkondersteuner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Film: </a:t>
            </a:r>
            <a:r>
              <a:rPr lang="en-US" dirty="0">
                <a:hlinkClick r:id="rId2"/>
              </a:rPr>
              <a:t>https://www.agora.nl/nieuws/grote-belangstelling-videosessie-zingeving-in-de-huisartsenpraktijk</a:t>
            </a:r>
            <a:r>
              <a:rPr lang="en-US" sz="2800" dirty="0">
                <a:hlinkClick r:id="rId2"/>
              </a:rPr>
              <a:t>/</a:t>
            </a:r>
            <a:endParaRPr lang="en-US" sz="2800" dirty="0"/>
          </a:p>
          <a:p>
            <a:pPr marL="457200" lvl="1" indent="0">
              <a:buNone/>
            </a:pPr>
            <a:endParaRPr lang="en-US" sz="2800" dirty="0"/>
          </a:p>
          <a:p>
            <a:pPr marL="457200" lvl="1" indent="0">
              <a:buNone/>
            </a:pPr>
            <a:endParaRPr lang="en-US" sz="2800" dirty="0"/>
          </a:p>
          <a:p>
            <a:endParaRPr lang="nl-NL" dirty="0"/>
          </a:p>
        </p:txBody>
      </p:sp>
      <p:pic>
        <p:nvPicPr>
          <p:cNvPr id="7" name="Afbeelding 6" descr="Afbeelding met persoon, binnen, ouder&#10;&#10;Automatisch gegenereerde beschrijving">
            <a:extLst>
              <a:ext uri="{FF2B5EF4-FFF2-40B4-BE49-F238E27FC236}">
                <a16:creationId xmlns:a16="http://schemas.microsoft.com/office/drawing/2014/main" id="{CF5645B4-4896-4F93-95B2-6B07AA465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929" y="4320695"/>
            <a:ext cx="6542338" cy="235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170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921E2E6-9D21-4C6E-81FE-79A605E681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12" t="15029" r="26286" b="27520"/>
          <a:stretch/>
        </p:blipFill>
        <p:spPr>
          <a:xfrm>
            <a:off x="1156354" y="-2883"/>
            <a:ext cx="10042689" cy="686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70453"/>
      </p:ext>
    </p:extLst>
  </p:cSld>
  <p:clrMapOvr>
    <a:masterClrMapping/>
  </p:clrMapOvr>
</p:sld>
</file>

<file path=ppt/theme/theme1.xml><?xml version="1.0" encoding="utf-8"?>
<a:theme xmlns:a="http://schemas.openxmlformats.org/drawingml/2006/main" name="Cover">
  <a:themeElements>
    <a:clrScheme name="Agora 1">
      <a:dk1>
        <a:srgbClr val="4B415C"/>
      </a:dk1>
      <a:lt1>
        <a:srgbClr val="FFFFFF"/>
      </a:lt1>
      <a:dk2>
        <a:srgbClr val="44546A"/>
      </a:dk2>
      <a:lt2>
        <a:srgbClr val="E7E6E6"/>
      </a:lt2>
      <a:accent1>
        <a:srgbClr val="1E959A"/>
      </a:accent1>
      <a:accent2>
        <a:srgbClr val="ED7D31"/>
      </a:accent2>
      <a:accent3>
        <a:srgbClr val="625970"/>
      </a:accent3>
      <a:accent4>
        <a:srgbClr val="43A4A7"/>
      </a:accent4>
      <a:accent5>
        <a:srgbClr val="F2924C"/>
      </a:accent5>
      <a:accent6>
        <a:srgbClr val="A29DAB"/>
      </a:accent6>
      <a:hlink>
        <a:srgbClr val="F8BE99"/>
      </a:hlink>
      <a:folHlink>
        <a:srgbClr val="EE803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over">
  <a:themeElements>
    <a:clrScheme name="Agora 1">
      <a:dk1>
        <a:srgbClr val="4B415C"/>
      </a:dk1>
      <a:lt1>
        <a:srgbClr val="FFFFFF"/>
      </a:lt1>
      <a:dk2>
        <a:srgbClr val="44546A"/>
      </a:dk2>
      <a:lt2>
        <a:srgbClr val="E7E6E6"/>
      </a:lt2>
      <a:accent1>
        <a:srgbClr val="1E959A"/>
      </a:accent1>
      <a:accent2>
        <a:srgbClr val="ED7D31"/>
      </a:accent2>
      <a:accent3>
        <a:srgbClr val="625970"/>
      </a:accent3>
      <a:accent4>
        <a:srgbClr val="43A4A7"/>
      </a:accent4>
      <a:accent5>
        <a:srgbClr val="F2924C"/>
      </a:accent5>
      <a:accent6>
        <a:srgbClr val="A29DAB"/>
      </a:accent6>
      <a:hlink>
        <a:srgbClr val="F8BE99"/>
      </a:hlink>
      <a:folHlink>
        <a:srgbClr val="EE803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Cover">
  <a:themeElements>
    <a:clrScheme name="Agora 1">
      <a:dk1>
        <a:srgbClr val="4B415C"/>
      </a:dk1>
      <a:lt1>
        <a:srgbClr val="FFFFFF"/>
      </a:lt1>
      <a:dk2>
        <a:srgbClr val="44546A"/>
      </a:dk2>
      <a:lt2>
        <a:srgbClr val="E7E6E6"/>
      </a:lt2>
      <a:accent1>
        <a:srgbClr val="1E959A"/>
      </a:accent1>
      <a:accent2>
        <a:srgbClr val="ED7D31"/>
      </a:accent2>
      <a:accent3>
        <a:srgbClr val="625970"/>
      </a:accent3>
      <a:accent4>
        <a:srgbClr val="43A4A7"/>
      </a:accent4>
      <a:accent5>
        <a:srgbClr val="F2924C"/>
      </a:accent5>
      <a:accent6>
        <a:srgbClr val="A29DAB"/>
      </a:accent6>
      <a:hlink>
        <a:srgbClr val="F8BE99"/>
      </a:hlink>
      <a:folHlink>
        <a:srgbClr val="EE803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asis bocht heel">
  <a:themeElements>
    <a:clrScheme name="Agora 1">
      <a:dk1>
        <a:srgbClr val="4B415C"/>
      </a:dk1>
      <a:lt1>
        <a:srgbClr val="FFFFFF"/>
      </a:lt1>
      <a:dk2>
        <a:srgbClr val="44546A"/>
      </a:dk2>
      <a:lt2>
        <a:srgbClr val="E7E6E6"/>
      </a:lt2>
      <a:accent1>
        <a:srgbClr val="1E959A"/>
      </a:accent1>
      <a:accent2>
        <a:srgbClr val="ED7D31"/>
      </a:accent2>
      <a:accent3>
        <a:srgbClr val="625970"/>
      </a:accent3>
      <a:accent4>
        <a:srgbClr val="43A4A7"/>
      </a:accent4>
      <a:accent5>
        <a:srgbClr val="F2924C"/>
      </a:accent5>
      <a:accent6>
        <a:srgbClr val="A29DAB"/>
      </a:accent6>
      <a:hlink>
        <a:srgbClr val="F8BE99"/>
      </a:hlink>
      <a:folHlink>
        <a:srgbClr val="EE803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Basis bocht links onder">
  <a:themeElements>
    <a:clrScheme name="Agora 1">
      <a:dk1>
        <a:srgbClr val="4B415C"/>
      </a:dk1>
      <a:lt1>
        <a:srgbClr val="FFFFFF"/>
      </a:lt1>
      <a:dk2>
        <a:srgbClr val="44546A"/>
      </a:dk2>
      <a:lt2>
        <a:srgbClr val="E7E6E6"/>
      </a:lt2>
      <a:accent1>
        <a:srgbClr val="1E959A"/>
      </a:accent1>
      <a:accent2>
        <a:srgbClr val="ED7D31"/>
      </a:accent2>
      <a:accent3>
        <a:srgbClr val="625970"/>
      </a:accent3>
      <a:accent4>
        <a:srgbClr val="43A4A7"/>
      </a:accent4>
      <a:accent5>
        <a:srgbClr val="F2924C"/>
      </a:accent5>
      <a:accent6>
        <a:srgbClr val="A29DAB"/>
      </a:accent6>
      <a:hlink>
        <a:srgbClr val="F8BE99"/>
      </a:hlink>
      <a:folHlink>
        <a:srgbClr val="EE803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Basis leeg">
  <a:themeElements>
    <a:clrScheme name="Agora 1">
      <a:dk1>
        <a:srgbClr val="4B415C"/>
      </a:dk1>
      <a:lt1>
        <a:srgbClr val="FFFFFF"/>
      </a:lt1>
      <a:dk2>
        <a:srgbClr val="44546A"/>
      </a:dk2>
      <a:lt2>
        <a:srgbClr val="E7E6E6"/>
      </a:lt2>
      <a:accent1>
        <a:srgbClr val="1E959A"/>
      </a:accent1>
      <a:accent2>
        <a:srgbClr val="ED7D31"/>
      </a:accent2>
      <a:accent3>
        <a:srgbClr val="625970"/>
      </a:accent3>
      <a:accent4>
        <a:srgbClr val="43A4A7"/>
      </a:accent4>
      <a:accent5>
        <a:srgbClr val="F2924C"/>
      </a:accent5>
      <a:accent6>
        <a:srgbClr val="A29DAB"/>
      </a:accent6>
      <a:hlink>
        <a:srgbClr val="F8BE99"/>
      </a:hlink>
      <a:folHlink>
        <a:srgbClr val="EE803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Eind pagina">
  <a:themeElements>
    <a:clrScheme name="Agora 1">
      <a:dk1>
        <a:srgbClr val="4B415C"/>
      </a:dk1>
      <a:lt1>
        <a:srgbClr val="FFFFFF"/>
      </a:lt1>
      <a:dk2>
        <a:srgbClr val="44546A"/>
      </a:dk2>
      <a:lt2>
        <a:srgbClr val="E7E6E6"/>
      </a:lt2>
      <a:accent1>
        <a:srgbClr val="1E959A"/>
      </a:accent1>
      <a:accent2>
        <a:srgbClr val="ED7D31"/>
      </a:accent2>
      <a:accent3>
        <a:srgbClr val="625970"/>
      </a:accent3>
      <a:accent4>
        <a:srgbClr val="43A4A7"/>
      </a:accent4>
      <a:accent5>
        <a:srgbClr val="F2924C"/>
      </a:accent5>
      <a:accent6>
        <a:srgbClr val="A29DAB"/>
      </a:accent6>
      <a:hlink>
        <a:srgbClr val="F8BE99"/>
      </a:hlink>
      <a:folHlink>
        <a:srgbClr val="EE803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4b76a6d-9882-400d-97ef-846258cd3556">
      <UserInfo>
        <DisplayName>Julia Hulshof</DisplayName>
        <AccountId>49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4C964548867B4FB01C2E52D76C867C" ma:contentTypeVersion="13" ma:contentTypeDescription="Create a new document." ma:contentTypeScope="" ma:versionID="f6ad8d60e02bb19cc4100f589d08a6fe">
  <xsd:schema xmlns:xsd="http://www.w3.org/2001/XMLSchema" xmlns:xs="http://www.w3.org/2001/XMLSchema" xmlns:p="http://schemas.microsoft.com/office/2006/metadata/properties" xmlns:ns2="e4b76a6d-9882-400d-97ef-846258cd3556" xmlns:ns3="6a72f753-f0de-48f7-b279-cfa9dccbaf64" targetNamespace="http://schemas.microsoft.com/office/2006/metadata/properties" ma:root="true" ma:fieldsID="ee62e253b31d5c8f125963798e0565a9" ns2:_="" ns3:_="">
    <xsd:import namespace="e4b76a6d-9882-400d-97ef-846258cd3556"/>
    <xsd:import namespace="6a72f753-f0de-48f7-b279-cfa9dccbaf6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b76a6d-9882-400d-97ef-846258cd355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72f753-f0de-48f7-b279-cfa9dccbaf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03FBC27-C08F-458A-ACB8-C24CAA43ED5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E54BCDE-3300-4115-9BBE-FC3A33DD3666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6a72f753-f0de-48f7-b279-cfa9dccbaf64"/>
    <ds:schemaRef ds:uri="e4b76a6d-9882-400d-97ef-846258cd3556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CA13D4C-FF14-4FD8-AB2B-827E9B33F0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4b76a6d-9882-400d-97ef-846258cd3556"/>
    <ds:schemaRef ds:uri="6a72f753-f0de-48f7-b279-cfa9dccbaf6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606</Words>
  <Application>Microsoft Office PowerPoint</Application>
  <PresentationFormat>Breedbeeld</PresentationFormat>
  <Paragraphs>75</Paragraphs>
  <Slides>21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8</vt:i4>
      </vt:variant>
      <vt:variant>
        <vt:lpstr>Diatitels</vt:lpstr>
      </vt:variant>
      <vt:variant>
        <vt:i4>21</vt:i4>
      </vt:variant>
    </vt:vector>
  </HeadingPairs>
  <TitlesOfParts>
    <vt:vector size="35" baseType="lpstr">
      <vt:lpstr>Arial</vt:lpstr>
      <vt:lpstr>Calibri</vt:lpstr>
      <vt:lpstr>Calibri Light</vt:lpstr>
      <vt:lpstr>Courier New</vt:lpstr>
      <vt:lpstr>Source Sans Pro</vt:lpstr>
      <vt:lpstr>Wingdings</vt:lpstr>
      <vt:lpstr>Cover</vt:lpstr>
      <vt:lpstr>3_Cover</vt:lpstr>
      <vt:lpstr>4_Cover</vt:lpstr>
      <vt:lpstr>Basis bocht heel</vt:lpstr>
      <vt:lpstr>Basis bocht links onder</vt:lpstr>
      <vt:lpstr>Basis leeg</vt:lpstr>
      <vt:lpstr>Eind pagina</vt:lpstr>
      <vt:lpstr>Kantoorthema</vt:lpstr>
      <vt:lpstr>PowerPoint-presentatie</vt:lpstr>
      <vt:lpstr>Programma </vt:lpstr>
      <vt:lpstr>Technische instructies</vt:lpstr>
      <vt:lpstr>Agora</vt:lpstr>
      <vt:lpstr>De betrokkenen weten elkaar beter te vinden, dankzij die casussen over mensen van vlees en bloed. OTWIN VAN DIJK – BURGEMEESTER OUDE IJSSELSTREEK   Succesvol samenwerken: 10 ingrediënten voor een succesvolle proeftuin (agora.nl)</vt:lpstr>
      <vt:lpstr>Vier dimensies in de palliatieve benadering</vt:lpstr>
      <vt:lpstr>PowerPoint-presentatie</vt:lpstr>
      <vt:lpstr>Video Zingevingsvragen in de huisartsenpraktijk</vt:lpstr>
      <vt:lpstr>PowerPoint-presentatie</vt:lpstr>
      <vt:lpstr>PowerPoint-presentatie</vt:lpstr>
      <vt:lpstr>PowerPoint-presentatie</vt:lpstr>
      <vt:lpstr>PowerPoint-presentatie</vt:lpstr>
      <vt:lpstr>Breakout rooms</vt:lpstr>
      <vt:lpstr>Breakout room ronde 1:</vt:lpstr>
      <vt:lpstr>PowerPoint-presentatie</vt:lpstr>
      <vt:lpstr>Breakout room ronde 2:</vt:lpstr>
      <vt:lpstr>PowerPoint-presentatie</vt:lpstr>
      <vt:lpstr>Breakout room ronde 3:</vt:lpstr>
      <vt:lpstr>Afsluiting</vt:lpstr>
      <vt:lpstr>Meer weten of samenwerken?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Henriëtte van Asch</dc:creator>
  <cp:lastModifiedBy>Guido Schurmann</cp:lastModifiedBy>
  <cp:revision>7</cp:revision>
  <dcterms:created xsi:type="dcterms:W3CDTF">2020-05-13T14:18:11Z</dcterms:created>
  <dcterms:modified xsi:type="dcterms:W3CDTF">2021-09-28T12:52:17Z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0x010100C74C964548867B4FB01C2E52D76C867C</vt:lpwstr>
  </property>
  <property fmtid="{D5CDD505-2E9C-101B-9397-08002B2CF9AE}" pid="3" name="Order">
    <vt:r8>11297000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TemplateUrl">
    <vt:lpwstr/>
  </property>
  <property fmtid="{D5CDD505-2E9C-101B-9397-08002B2CF9AE}" pid="7" name="ComplianceAssetId">
    <vt:lpwstr/>
  </property>
</Properties>
</file>